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73" r:id="rId2"/>
    <p:sldId id="262" r:id="rId3"/>
    <p:sldId id="261" r:id="rId4"/>
    <p:sldId id="264" r:id="rId5"/>
    <p:sldId id="263" r:id="rId6"/>
    <p:sldId id="265" r:id="rId7"/>
    <p:sldId id="256" r:id="rId8"/>
    <p:sldId id="266" r:id="rId9"/>
    <p:sldId id="257" r:id="rId10"/>
    <p:sldId id="267" r:id="rId11"/>
    <p:sldId id="258" r:id="rId12"/>
    <p:sldId id="268" r:id="rId13"/>
    <p:sldId id="259" r:id="rId14"/>
    <p:sldId id="269" r:id="rId15"/>
    <p:sldId id="272" r:id="rId16"/>
    <p:sldId id="260" r:id="rId17"/>
    <p:sldId id="271" r:id="rId18"/>
    <p:sldId id="274" r:id="rId19"/>
    <p:sldId id="275" r:id="rId20"/>
    <p:sldId id="297" r:id="rId21"/>
    <p:sldId id="276" r:id="rId22"/>
    <p:sldId id="298" r:id="rId23"/>
    <p:sldId id="299" r:id="rId24"/>
    <p:sldId id="277" r:id="rId25"/>
    <p:sldId id="278" r:id="rId26"/>
    <p:sldId id="279" r:id="rId27"/>
    <p:sldId id="300" r:id="rId28"/>
    <p:sldId id="280" r:id="rId29"/>
    <p:sldId id="301" r:id="rId30"/>
    <p:sldId id="281" r:id="rId31"/>
    <p:sldId id="282" r:id="rId32"/>
    <p:sldId id="302" r:id="rId33"/>
    <p:sldId id="303" r:id="rId34"/>
    <p:sldId id="283" r:id="rId35"/>
    <p:sldId id="284" r:id="rId36"/>
    <p:sldId id="285" r:id="rId37"/>
    <p:sldId id="304" r:id="rId38"/>
    <p:sldId id="286" r:id="rId39"/>
    <p:sldId id="305" r:id="rId40"/>
    <p:sldId id="287" r:id="rId41"/>
    <p:sldId id="306" r:id="rId42"/>
    <p:sldId id="288" r:id="rId43"/>
    <p:sldId id="307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0000FF"/>
    <a:srgbClr val="9933FF"/>
    <a:srgbClr val="FF00FF"/>
    <a:srgbClr val="00FCF6"/>
    <a:srgbClr val="66FFFF"/>
    <a:srgbClr val="00FF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860" autoAdjust="0"/>
    <p:restoredTop sz="93954" autoAdjust="0"/>
  </p:normalViewPr>
  <p:slideViewPr>
    <p:cSldViewPr snapToGrid="0">
      <p:cViewPr>
        <p:scale>
          <a:sx n="125" d="100"/>
          <a:sy n="125" d="100"/>
        </p:scale>
        <p:origin x="-198" y="-36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F234-DCDF-40D9-B48D-EC41FC79A5B6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7305C-54BD-4313-BB1E-9F719B670FE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395820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7305C-54BD-4313-BB1E-9F719B670FEA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24863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7305C-54BD-4313-BB1E-9F719B670FEA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03480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26601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69215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036594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75334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52961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97894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65487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51201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34165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39466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8408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9A50E-B5BC-4455-B99A-AA5629DB445B}" type="datetimeFigureOut">
              <a:rPr kumimoji="1" lang="ja-JP" altLang="en-US" smtClean="0"/>
              <a:pPr/>
              <a:t>2016/8/17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5F846-BD41-4B02-9D81-B89787B9E8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50342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02_</a:t>
            </a:r>
            <a:r>
              <a:rPr lang="ja-JP" altLang="en-US" dirty="0" smtClean="0"/>
              <a:t>ニューラルネットワーク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3626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39992"/>
          <a:stretch/>
        </p:blipFill>
        <p:spPr>
          <a:xfrm>
            <a:off x="0" y="0"/>
            <a:ext cx="3385561" cy="35158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6539"/>
          <a:stretch/>
        </p:blipFill>
        <p:spPr>
          <a:xfrm>
            <a:off x="0" y="3515844"/>
            <a:ext cx="3389745" cy="305640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3980"/>
          <a:stretch/>
        </p:blipFill>
        <p:spPr>
          <a:xfrm>
            <a:off x="3605212" y="0"/>
            <a:ext cx="3389745" cy="26310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31390"/>
          <a:stretch/>
        </p:blipFill>
        <p:spPr>
          <a:xfrm>
            <a:off x="3614730" y="2658305"/>
            <a:ext cx="3380227" cy="3913945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067923" y="108717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00246" y="123184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3" y="4695566"/>
            <a:ext cx="33981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5670060" y="958399"/>
                <a:ext cx="1099532" cy="255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060" y="958399"/>
                <a:ext cx="1099532" cy="255839"/>
              </a:xfrm>
              <a:prstGeom prst="rect">
                <a:avLst/>
              </a:prstGeom>
              <a:blipFill rotWithShape="0">
                <a:blip r:embed="rId5"/>
                <a:stretch>
                  <a:fillRect l="-8333" t="-180952" r="-10000" b="-25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6"/>
          <a:srcRect b="21047"/>
          <a:stretch/>
        </p:blipFill>
        <p:spPr>
          <a:xfrm>
            <a:off x="7100148" y="1315527"/>
            <a:ext cx="3384818" cy="449304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/>
          <a:srcRect t="68457" b="8774"/>
          <a:stretch/>
        </p:blipFill>
        <p:spPr>
          <a:xfrm>
            <a:off x="7100148" y="16668"/>
            <a:ext cx="3380227" cy="1298859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5382108" y="1199712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06131" y="6199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338454" y="214472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103150" y="1290204"/>
            <a:ext cx="144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902759" y="54178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354084" y="1747314"/>
            <a:ext cx="108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5567056" y="2984389"/>
                <a:ext cx="1115690" cy="241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056" y="2984389"/>
                <a:ext cx="1115690" cy="241926"/>
              </a:xfrm>
              <a:prstGeom prst="rect">
                <a:avLst/>
              </a:prstGeom>
              <a:blipFill rotWithShape="0">
                <a:blip r:embed="rId7"/>
                <a:stretch>
                  <a:fillRect l="-7104" t="-197436" r="-9290" b="-2794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矢印コネクタ 36"/>
          <p:cNvCxnSpPr/>
          <p:nvPr/>
        </p:nvCxnSpPr>
        <p:spPr>
          <a:xfrm flipH="1">
            <a:off x="5046203" y="1998722"/>
            <a:ext cx="261763" cy="344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リーフォーム 37"/>
          <p:cNvSpPr/>
          <p:nvPr/>
        </p:nvSpPr>
        <p:spPr>
          <a:xfrm>
            <a:off x="5163611" y="1882746"/>
            <a:ext cx="844423" cy="1235358"/>
          </a:xfrm>
          <a:custGeom>
            <a:avLst/>
            <a:gdLst>
              <a:gd name="connsiteX0" fmla="*/ 617851 w 821701"/>
              <a:gd name="connsiteY0" fmla="*/ 0 h 1149011"/>
              <a:gd name="connsiteX1" fmla="*/ 815971 w 821701"/>
              <a:gd name="connsiteY1" fmla="*/ 457200 h 1149011"/>
              <a:gd name="connsiteX2" fmla="*/ 701671 w 821701"/>
              <a:gd name="connsiteY2" fmla="*/ 769620 h 1149011"/>
              <a:gd name="connsiteX3" fmla="*/ 61591 w 821701"/>
              <a:gd name="connsiteY3" fmla="*/ 1104900 h 1149011"/>
              <a:gd name="connsiteX4" fmla="*/ 61591 w 821701"/>
              <a:gd name="connsiteY4" fmla="*/ 1135380 h 114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701" h="1149011">
                <a:moveTo>
                  <a:pt x="617851" y="0"/>
                </a:moveTo>
                <a:cubicBezTo>
                  <a:pt x="709926" y="164465"/>
                  <a:pt x="802001" y="328930"/>
                  <a:pt x="815971" y="457200"/>
                </a:cubicBezTo>
                <a:cubicBezTo>
                  <a:pt x="829941" y="585470"/>
                  <a:pt x="827401" y="661670"/>
                  <a:pt x="701671" y="769620"/>
                </a:cubicBezTo>
                <a:cubicBezTo>
                  <a:pt x="575941" y="877570"/>
                  <a:pt x="168271" y="1043940"/>
                  <a:pt x="61591" y="1104900"/>
                </a:cubicBezTo>
                <a:cubicBezTo>
                  <a:pt x="-45089" y="1165860"/>
                  <a:pt x="8251" y="1150620"/>
                  <a:pt x="61591" y="113538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/>
          <p:cNvCxnSpPr/>
          <p:nvPr/>
        </p:nvCxnSpPr>
        <p:spPr>
          <a:xfrm flipH="1">
            <a:off x="5095312" y="343902"/>
            <a:ext cx="226364" cy="77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フリーフォーム 41"/>
          <p:cNvSpPr/>
          <p:nvPr/>
        </p:nvSpPr>
        <p:spPr>
          <a:xfrm>
            <a:off x="5024891" y="274320"/>
            <a:ext cx="2009354" cy="1440180"/>
          </a:xfrm>
          <a:custGeom>
            <a:avLst/>
            <a:gdLst>
              <a:gd name="connsiteX0" fmla="*/ 758689 w 2009354"/>
              <a:gd name="connsiteY0" fmla="*/ 0 h 1440180"/>
              <a:gd name="connsiteX1" fmla="*/ 1276849 w 2009354"/>
              <a:gd name="connsiteY1" fmla="*/ 76200 h 1440180"/>
              <a:gd name="connsiteX2" fmla="*/ 1848349 w 2009354"/>
              <a:gd name="connsiteY2" fmla="*/ 167640 h 1440180"/>
              <a:gd name="connsiteX3" fmla="*/ 1962649 w 2009354"/>
              <a:gd name="connsiteY3" fmla="*/ 327660 h 1440180"/>
              <a:gd name="connsiteX4" fmla="*/ 2008369 w 2009354"/>
              <a:gd name="connsiteY4" fmla="*/ 815340 h 1440180"/>
              <a:gd name="connsiteX5" fmla="*/ 1924549 w 2009354"/>
              <a:gd name="connsiteY5" fmla="*/ 1249680 h 1440180"/>
              <a:gd name="connsiteX6" fmla="*/ 1574029 w 2009354"/>
              <a:gd name="connsiteY6" fmla="*/ 1310640 h 1440180"/>
              <a:gd name="connsiteX7" fmla="*/ 1063489 w 2009354"/>
              <a:gd name="connsiteY7" fmla="*/ 1348740 h 1440180"/>
              <a:gd name="connsiteX8" fmla="*/ 149089 w 2009354"/>
              <a:gd name="connsiteY8" fmla="*/ 1386840 h 1440180"/>
              <a:gd name="connsiteX9" fmla="*/ 11929 w 2009354"/>
              <a:gd name="connsiteY9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354" h="1440180">
                <a:moveTo>
                  <a:pt x="758689" y="0"/>
                </a:moveTo>
                <a:lnTo>
                  <a:pt x="1276849" y="76200"/>
                </a:lnTo>
                <a:cubicBezTo>
                  <a:pt x="1458459" y="104140"/>
                  <a:pt x="1734049" y="125730"/>
                  <a:pt x="1848349" y="167640"/>
                </a:cubicBezTo>
                <a:cubicBezTo>
                  <a:pt x="1962649" y="209550"/>
                  <a:pt x="1935979" y="219710"/>
                  <a:pt x="1962649" y="327660"/>
                </a:cubicBezTo>
                <a:cubicBezTo>
                  <a:pt x="1989319" y="435610"/>
                  <a:pt x="2014719" y="661670"/>
                  <a:pt x="2008369" y="815340"/>
                </a:cubicBezTo>
                <a:cubicBezTo>
                  <a:pt x="2002019" y="969010"/>
                  <a:pt x="1996939" y="1167130"/>
                  <a:pt x="1924549" y="1249680"/>
                </a:cubicBezTo>
                <a:cubicBezTo>
                  <a:pt x="1852159" y="1332230"/>
                  <a:pt x="1717539" y="1294130"/>
                  <a:pt x="1574029" y="1310640"/>
                </a:cubicBezTo>
                <a:cubicBezTo>
                  <a:pt x="1430519" y="1327150"/>
                  <a:pt x="1300979" y="1336040"/>
                  <a:pt x="1063489" y="1348740"/>
                </a:cubicBezTo>
                <a:cubicBezTo>
                  <a:pt x="825999" y="1361440"/>
                  <a:pt x="324349" y="1371600"/>
                  <a:pt x="149089" y="1386840"/>
                </a:cubicBezTo>
                <a:cubicBezTo>
                  <a:pt x="-26171" y="1402080"/>
                  <a:pt x="-7121" y="1421130"/>
                  <a:pt x="11929" y="144018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2409153" y="182880"/>
            <a:ext cx="2373864" cy="5489398"/>
          </a:xfrm>
          <a:custGeom>
            <a:avLst/>
            <a:gdLst>
              <a:gd name="connsiteX0" fmla="*/ 0 w 2286000"/>
              <a:gd name="connsiteY0" fmla="*/ 5440680 h 5440680"/>
              <a:gd name="connsiteX1" fmla="*/ 198120 w 2286000"/>
              <a:gd name="connsiteY1" fmla="*/ 5234940 h 5440680"/>
              <a:gd name="connsiteX2" fmla="*/ 708660 w 2286000"/>
              <a:gd name="connsiteY2" fmla="*/ 5082540 h 5440680"/>
              <a:gd name="connsiteX3" fmla="*/ 937260 w 2286000"/>
              <a:gd name="connsiteY3" fmla="*/ 5021580 h 5440680"/>
              <a:gd name="connsiteX4" fmla="*/ 1036320 w 2286000"/>
              <a:gd name="connsiteY4" fmla="*/ 4853940 h 5440680"/>
              <a:gd name="connsiteX5" fmla="*/ 1112520 w 2286000"/>
              <a:gd name="connsiteY5" fmla="*/ 4213860 h 5440680"/>
              <a:gd name="connsiteX6" fmla="*/ 1104900 w 2286000"/>
              <a:gd name="connsiteY6" fmla="*/ 3063240 h 5440680"/>
              <a:gd name="connsiteX7" fmla="*/ 1097280 w 2286000"/>
              <a:gd name="connsiteY7" fmla="*/ 1562100 h 5440680"/>
              <a:gd name="connsiteX8" fmla="*/ 1089660 w 2286000"/>
              <a:gd name="connsiteY8" fmla="*/ 716280 h 5440680"/>
              <a:gd name="connsiteX9" fmla="*/ 1074420 w 2286000"/>
              <a:gd name="connsiteY9" fmla="*/ 266700 h 5440680"/>
              <a:gd name="connsiteX10" fmla="*/ 1310640 w 2286000"/>
              <a:gd name="connsiteY10" fmla="*/ 99060 h 5440680"/>
              <a:gd name="connsiteX11" fmla="*/ 2286000 w 2286000"/>
              <a:gd name="connsiteY11" fmla="*/ 0 h 544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" h="5440680">
                <a:moveTo>
                  <a:pt x="0" y="5440680"/>
                </a:moveTo>
                <a:cubicBezTo>
                  <a:pt x="40005" y="5367655"/>
                  <a:pt x="80010" y="5294630"/>
                  <a:pt x="198120" y="5234940"/>
                </a:cubicBezTo>
                <a:cubicBezTo>
                  <a:pt x="316230" y="5175250"/>
                  <a:pt x="585470" y="5118100"/>
                  <a:pt x="708660" y="5082540"/>
                </a:cubicBezTo>
                <a:cubicBezTo>
                  <a:pt x="831850" y="5046980"/>
                  <a:pt x="882650" y="5059680"/>
                  <a:pt x="937260" y="5021580"/>
                </a:cubicBezTo>
                <a:cubicBezTo>
                  <a:pt x="991870" y="4983480"/>
                  <a:pt x="1007110" y="4988560"/>
                  <a:pt x="1036320" y="4853940"/>
                </a:cubicBezTo>
                <a:cubicBezTo>
                  <a:pt x="1065530" y="4719320"/>
                  <a:pt x="1101090" y="4512310"/>
                  <a:pt x="1112520" y="4213860"/>
                </a:cubicBezTo>
                <a:cubicBezTo>
                  <a:pt x="1123950" y="3915410"/>
                  <a:pt x="1107440" y="3505200"/>
                  <a:pt x="1104900" y="3063240"/>
                </a:cubicBezTo>
                <a:cubicBezTo>
                  <a:pt x="1102360" y="2621280"/>
                  <a:pt x="1099820" y="1953260"/>
                  <a:pt x="1097280" y="1562100"/>
                </a:cubicBezTo>
                <a:cubicBezTo>
                  <a:pt x="1094740" y="1170940"/>
                  <a:pt x="1093470" y="932180"/>
                  <a:pt x="1089660" y="716280"/>
                </a:cubicBezTo>
                <a:cubicBezTo>
                  <a:pt x="1085850" y="500380"/>
                  <a:pt x="1037590" y="369570"/>
                  <a:pt x="1074420" y="266700"/>
                </a:cubicBezTo>
                <a:cubicBezTo>
                  <a:pt x="1111250" y="163830"/>
                  <a:pt x="1108710" y="143510"/>
                  <a:pt x="1310640" y="99060"/>
                </a:cubicBezTo>
                <a:cubicBezTo>
                  <a:pt x="1512570" y="54610"/>
                  <a:pt x="1899285" y="27305"/>
                  <a:pt x="228600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121152" y="5545054"/>
            <a:ext cx="288000" cy="28424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516131" y="4771548"/>
            <a:ext cx="790366" cy="1966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3429000" y="4968240"/>
            <a:ext cx="2103120" cy="251460"/>
          </a:xfrm>
          <a:custGeom>
            <a:avLst/>
            <a:gdLst>
              <a:gd name="connsiteX0" fmla="*/ 0 w 2103120"/>
              <a:gd name="connsiteY0" fmla="*/ 236220 h 236220"/>
              <a:gd name="connsiteX1" fmla="*/ 167640 w 2103120"/>
              <a:gd name="connsiteY1" fmla="*/ 83820 h 236220"/>
              <a:gd name="connsiteX2" fmla="*/ 411480 w 2103120"/>
              <a:gd name="connsiteY2" fmla="*/ 76200 h 236220"/>
              <a:gd name="connsiteX3" fmla="*/ 1005840 w 2103120"/>
              <a:gd name="connsiteY3" fmla="*/ 106680 h 236220"/>
              <a:gd name="connsiteX4" fmla="*/ 1645920 w 2103120"/>
              <a:gd name="connsiteY4" fmla="*/ 106680 h 236220"/>
              <a:gd name="connsiteX5" fmla="*/ 2103120 w 2103120"/>
              <a:gd name="connsiteY5" fmla="*/ 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236220">
                <a:moveTo>
                  <a:pt x="0" y="236220"/>
                </a:moveTo>
                <a:cubicBezTo>
                  <a:pt x="49530" y="173355"/>
                  <a:pt x="99060" y="110490"/>
                  <a:pt x="167640" y="83820"/>
                </a:cubicBezTo>
                <a:cubicBezTo>
                  <a:pt x="236220" y="57150"/>
                  <a:pt x="271780" y="72390"/>
                  <a:pt x="411480" y="76200"/>
                </a:cubicBezTo>
                <a:cubicBezTo>
                  <a:pt x="551180" y="80010"/>
                  <a:pt x="800100" y="101600"/>
                  <a:pt x="1005840" y="106680"/>
                </a:cubicBezTo>
                <a:cubicBezTo>
                  <a:pt x="1211580" y="111760"/>
                  <a:pt x="1463040" y="124460"/>
                  <a:pt x="1645920" y="106680"/>
                </a:cubicBezTo>
                <a:cubicBezTo>
                  <a:pt x="1828800" y="88900"/>
                  <a:pt x="1965960" y="44450"/>
                  <a:pt x="210312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 rot="21213194">
            <a:off x="3548576" y="4101713"/>
            <a:ext cx="1143739" cy="236220"/>
          </a:xfrm>
          <a:custGeom>
            <a:avLst/>
            <a:gdLst>
              <a:gd name="connsiteX0" fmla="*/ 0 w 2103120"/>
              <a:gd name="connsiteY0" fmla="*/ 236220 h 236220"/>
              <a:gd name="connsiteX1" fmla="*/ 167640 w 2103120"/>
              <a:gd name="connsiteY1" fmla="*/ 83820 h 236220"/>
              <a:gd name="connsiteX2" fmla="*/ 411480 w 2103120"/>
              <a:gd name="connsiteY2" fmla="*/ 76200 h 236220"/>
              <a:gd name="connsiteX3" fmla="*/ 1005840 w 2103120"/>
              <a:gd name="connsiteY3" fmla="*/ 106680 h 236220"/>
              <a:gd name="connsiteX4" fmla="*/ 1645920 w 2103120"/>
              <a:gd name="connsiteY4" fmla="*/ 106680 h 236220"/>
              <a:gd name="connsiteX5" fmla="*/ 2103120 w 2103120"/>
              <a:gd name="connsiteY5" fmla="*/ 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236220">
                <a:moveTo>
                  <a:pt x="0" y="236220"/>
                </a:moveTo>
                <a:cubicBezTo>
                  <a:pt x="49530" y="173355"/>
                  <a:pt x="99060" y="110490"/>
                  <a:pt x="167640" y="83820"/>
                </a:cubicBezTo>
                <a:cubicBezTo>
                  <a:pt x="236220" y="57150"/>
                  <a:pt x="271780" y="72390"/>
                  <a:pt x="411480" y="76200"/>
                </a:cubicBezTo>
                <a:cubicBezTo>
                  <a:pt x="551180" y="80010"/>
                  <a:pt x="800100" y="101600"/>
                  <a:pt x="1005840" y="106680"/>
                </a:cubicBezTo>
                <a:cubicBezTo>
                  <a:pt x="1211580" y="111760"/>
                  <a:pt x="1463040" y="124460"/>
                  <a:pt x="1645920" y="106680"/>
                </a:cubicBezTo>
                <a:cubicBezTo>
                  <a:pt x="1828800" y="88900"/>
                  <a:pt x="1965960" y="44450"/>
                  <a:pt x="210312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686958" y="3882560"/>
            <a:ext cx="288494" cy="3236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528196" y="149705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727976" y="1369922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705077" y="1489156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928542" y="1366762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235565" y="390116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435345" y="3774027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8412446" y="3893261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8635911" y="3770867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950303" y="4179715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150083" y="4052582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420135" y="446003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629391" y="4332906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8381345" y="209133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729811" y="220665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280873" y="2314653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635300" y="502425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192230" y="51395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667484" y="5143338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240074" y="514036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701114" y="5144128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8392542" y="541893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630221" y="541972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454600" y="541972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692279" y="542051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221321" y="118403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264632" y="2414618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587591" y="2414618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336486" y="3983622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659445" y="3983622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797631" y="3983622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130387" y="3983622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452559" y="3179772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548246" y="371196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542068" y="429067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453136" y="564168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850433" y="5274275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582756" y="5418939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218725" y="5564278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724336" y="371196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718158" y="429067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629226" y="564168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841606" y="371196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2122298" y="371196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2221138" y="371196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832546" y="429067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2113238" y="429067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2212078" y="429067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734695" y="5641680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2026209" y="5641680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4848920" y="481329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181899" y="558651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4843312" y="616116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5025790" y="481329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5358769" y="558651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020182" y="616116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5134067" y="481329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5425581" y="481329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5479117" y="558651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770631" y="558651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5127899" y="6161167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419413" y="6161167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5859307" y="560085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741457" y="4802469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6064416" y="4802469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6202602" y="4802469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535358" y="4802469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737155" y="6152167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6060114" y="6152167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187478" y="6152167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5531056" y="6152167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コネクタ 128"/>
          <p:cNvCxnSpPr/>
          <p:nvPr/>
        </p:nvCxnSpPr>
        <p:spPr>
          <a:xfrm flipV="1">
            <a:off x="3596848" y="5242183"/>
            <a:ext cx="33981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フリーフォーム 129"/>
          <p:cNvSpPr/>
          <p:nvPr/>
        </p:nvSpPr>
        <p:spPr>
          <a:xfrm>
            <a:off x="2353633" y="4350163"/>
            <a:ext cx="2240010" cy="1287736"/>
          </a:xfrm>
          <a:custGeom>
            <a:avLst/>
            <a:gdLst>
              <a:gd name="connsiteX0" fmla="*/ 0 w 2240010"/>
              <a:gd name="connsiteY0" fmla="*/ 8476 h 1247515"/>
              <a:gd name="connsiteX1" fmla="*/ 162320 w 2240010"/>
              <a:gd name="connsiteY1" fmla="*/ 13887 h 1247515"/>
              <a:gd name="connsiteX2" fmla="*/ 519423 w 2240010"/>
              <a:gd name="connsiteY2" fmla="*/ 138332 h 1247515"/>
              <a:gd name="connsiteX3" fmla="*/ 898168 w 2240010"/>
              <a:gd name="connsiteY3" fmla="*/ 219492 h 1247515"/>
              <a:gd name="connsiteX4" fmla="*/ 1130826 w 2240010"/>
              <a:gd name="connsiteY4" fmla="*/ 306062 h 1247515"/>
              <a:gd name="connsiteX5" fmla="*/ 1190343 w 2240010"/>
              <a:gd name="connsiteY5" fmla="*/ 554952 h 1247515"/>
              <a:gd name="connsiteX6" fmla="*/ 1233629 w 2240010"/>
              <a:gd name="connsiteY6" fmla="*/ 776789 h 1247515"/>
              <a:gd name="connsiteX7" fmla="*/ 1249860 w 2240010"/>
              <a:gd name="connsiteY7" fmla="*/ 1052732 h 1247515"/>
              <a:gd name="connsiteX8" fmla="*/ 1331020 w 2240010"/>
              <a:gd name="connsiteY8" fmla="*/ 1177177 h 1247515"/>
              <a:gd name="connsiteX9" fmla="*/ 1482518 w 2240010"/>
              <a:gd name="connsiteY9" fmla="*/ 1236694 h 1247515"/>
              <a:gd name="connsiteX10" fmla="*/ 1915371 w 2240010"/>
              <a:gd name="connsiteY10" fmla="*/ 1236694 h 1247515"/>
              <a:gd name="connsiteX11" fmla="*/ 2240010 w 2240010"/>
              <a:gd name="connsiteY11" fmla="*/ 1247515 h 124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40010" h="1247515">
                <a:moveTo>
                  <a:pt x="0" y="8476"/>
                </a:moveTo>
                <a:cubicBezTo>
                  <a:pt x="37875" y="360"/>
                  <a:pt x="75750" y="-7756"/>
                  <a:pt x="162320" y="13887"/>
                </a:cubicBezTo>
                <a:cubicBezTo>
                  <a:pt x="248891" y="35530"/>
                  <a:pt x="396782" y="104065"/>
                  <a:pt x="519423" y="138332"/>
                </a:cubicBezTo>
                <a:cubicBezTo>
                  <a:pt x="642064" y="172599"/>
                  <a:pt x="796268" y="191537"/>
                  <a:pt x="898168" y="219492"/>
                </a:cubicBezTo>
                <a:cubicBezTo>
                  <a:pt x="1000068" y="247447"/>
                  <a:pt x="1082130" y="250152"/>
                  <a:pt x="1130826" y="306062"/>
                </a:cubicBezTo>
                <a:cubicBezTo>
                  <a:pt x="1179522" y="361972"/>
                  <a:pt x="1173209" y="476498"/>
                  <a:pt x="1190343" y="554952"/>
                </a:cubicBezTo>
                <a:cubicBezTo>
                  <a:pt x="1207477" y="633406"/>
                  <a:pt x="1223710" y="693826"/>
                  <a:pt x="1233629" y="776789"/>
                </a:cubicBezTo>
                <a:cubicBezTo>
                  <a:pt x="1243549" y="859752"/>
                  <a:pt x="1233628" y="986001"/>
                  <a:pt x="1249860" y="1052732"/>
                </a:cubicBezTo>
                <a:cubicBezTo>
                  <a:pt x="1266092" y="1119463"/>
                  <a:pt x="1292244" y="1146517"/>
                  <a:pt x="1331020" y="1177177"/>
                </a:cubicBezTo>
                <a:cubicBezTo>
                  <a:pt x="1369796" y="1207837"/>
                  <a:pt x="1385126" y="1226775"/>
                  <a:pt x="1482518" y="1236694"/>
                </a:cubicBezTo>
                <a:cubicBezTo>
                  <a:pt x="1579910" y="1246613"/>
                  <a:pt x="1789122" y="1234891"/>
                  <a:pt x="1915371" y="1236694"/>
                </a:cubicBezTo>
                <a:cubicBezTo>
                  <a:pt x="2041620" y="1238497"/>
                  <a:pt x="2140815" y="1243006"/>
                  <a:pt x="2240010" y="1247515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17631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91472" b="1"/>
          <a:stretch/>
        </p:blipFill>
        <p:spPr>
          <a:xfrm>
            <a:off x="18854" y="0"/>
            <a:ext cx="3380227" cy="4864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11277"/>
          <a:stretch/>
        </p:blipFill>
        <p:spPr>
          <a:xfrm>
            <a:off x="18854" y="1710741"/>
            <a:ext cx="3380227" cy="50202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109" y="688926"/>
            <a:ext cx="3379264" cy="57447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109" y="6432013"/>
            <a:ext cx="3379264" cy="50853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t="86610"/>
          <a:stretch/>
        </p:blipFill>
        <p:spPr>
          <a:xfrm>
            <a:off x="18854" y="924560"/>
            <a:ext cx="3384818" cy="762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78871" b="14122"/>
          <a:stretch/>
        </p:blipFill>
        <p:spPr>
          <a:xfrm>
            <a:off x="0" y="494691"/>
            <a:ext cx="3384818" cy="39878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88274"/>
          <a:stretch/>
        </p:blipFill>
        <p:spPr>
          <a:xfrm>
            <a:off x="3515109" y="8110"/>
            <a:ext cx="3380227" cy="66352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820578" y="72952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100899" y="58327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14199" y="148898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66578" y="148898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06648" y="4302634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177493" y="4156380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12252" y="148898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250433" y="1482752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96107" y="148787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87199" y="541799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39578" y="541799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85252" y="541799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23433" y="5411760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468601" y="534107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044842" y="619941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66545" y="634741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>
            <a:off x="1487199" y="5604846"/>
            <a:ext cx="935908" cy="59456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 4"/>
          <p:cNvSpPr/>
          <p:nvPr/>
        </p:nvSpPr>
        <p:spPr>
          <a:xfrm>
            <a:off x="2217302" y="298483"/>
            <a:ext cx="2060953" cy="5936493"/>
          </a:xfrm>
          <a:custGeom>
            <a:avLst/>
            <a:gdLst>
              <a:gd name="connsiteX0" fmla="*/ 0 w 2060953"/>
              <a:gd name="connsiteY0" fmla="*/ 5936493 h 5936493"/>
              <a:gd name="connsiteX1" fmla="*/ 90018 w 2060953"/>
              <a:gd name="connsiteY1" fmla="*/ 5851212 h 5936493"/>
              <a:gd name="connsiteX2" fmla="*/ 374288 w 2060953"/>
              <a:gd name="connsiteY2" fmla="*/ 5822785 h 5936493"/>
              <a:gd name="connsiteX3" fmla="*/ 762789 w 2060953"/>
              <a:gd name="connsiteY3" fmla="*/ 5827523 h 5936493"/>
              <a:gd name="connsiteX4" fmla="*/ 1094437 w 2060953"/>
              <a:gd name="connsiteY4" fmla="*/ 5813310 h 5936493"/>
              <a:gd name="connsiteX5" fmla="*/ 1208145 w 2060953"/>
              <a:gd name="connsiteY5" fmla="*/ 5699602 h 5936493"/>
              <a:gd name="connsiteX6" fmla="*/ 1227096 w 2060953"/>
              <a:gd name="connsiteY6" fmla="*/ 5453235 h 5936493"/>
              <a:gd name="connsiteX7" fmla="*/ 1222358 w 2060953"/>
              <a:gd name="connsiteY7" fmla="*/ 4382487 h 5936493"/>
              <a:gd name="connsiteX8" fmla="*/ 1269736 w 2060953"/>
              <a:gd name="connsiteY8" fmla="*/ 2335747 h 5936493"/>
              <a:gd name="connsiteX9" fmla="*/ 1288688 w 2060953"/>
              <a:gd name="connsiteY9" fmla="*/ 606441 h 5936493"/>
              <a:gd name="connsiteX10" fmla="*/ 1312377 w 2060953"/>
              <a:gd name="connsiteY10" fmla="*/ 137397 h 5936493"/>
              <a:gd name="connsiteX11" fmla="*/ 1411871 w 2060953"/>
              <a:gd name="connsiteY11" fmla="*/ 56854 h 5936493"/>
              <a:gd name="connsiteX12" fmla="*/ 1473463 w 2060953"/>
              <a:gd name="connsiteY12" fmla="*/ 56854 h 5936493"/>
              <a:gd name="connsiteX13" fmla="*/ 1748257 w 2060953"/>
              <a:gd name="connsiteY13" fmla="*/ 14213 h 5936493"/>
              <a:gd name="connsiteX14" fmla="*/ 2060953 w 2060953"/>
              <a:gd name="connsiteY14" fmla="*/ 0 h 593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60953" h="5936493">
                <a:moveTo>
                  <a:pt x="0" y="5936493"/>
                </a:moveTo>
                <a:cubicBezTo>
                  <a:pt x="13818" y="5903328"/>
                  <a:pt x="27637" y="5870163"/>
                  <a:pt x="90018" y="5851212"/>
                </a:cubicBezTo>
                <a:cubicBezTo>
                  <a:pt x="152399" y="5832261"/>
                  <a:pt x="262160" y="5826733"/>
                  <a:pt x="374288" y="5822785"/>
                </a:cubicBezTo>
                <a:cubicBezTo>
                  <a:pt x="486416" y="5818837"/>
                  <a:pt x="642764" y="5829102"/>
                  <a:pt x="762789" y="5827523"/>
                </a:cubicBezTo>
                <a:cubicBezTo>
                  <a:pt x="882814" y="5825944"/>
                  <a:pt x="1020211" y="5834630"/>
                  <a:pt x="1094437" y="5813310"/>
                </a:cubicBezTo>
                <a:cubicBezTo>
                  <a:pt x="1168663" y="5791990"/>
                  <a:pt x="1186035" y="5759614"/>
                  <a:pt x="1208145" y="5699602"/>
                </a:cubicBezTo>
                <a:cubicBezTo>
                  <a:pt x="1230255" y="5639590"/>
                  <a:pt x="1224727" y="5672754"/>
                  <a:pt x="1227096" y="5453235"/>
                </a:cubicBezTo>
                <a:cubicBezTo>
                  <a:pt x="1229465" y="5233716"/>
                  <a:pt x="1215251" y="4902068"/>
                  <a:pt x="1222358" y="4382487"/>
                </a:cubicBezTo>
                <a:cubicBezTo>
                  <a:pt x="1229465" y="3862906"/>
                  <a:pt x="1258681" y="2965088"/>
                  <a:pt x="1269736" y="2335747"/>
                </a:cubicBezTo>
                <a:cubicBezTo>
                  <a:pt x="1280791" y="1706406"/>
                  <a:pt x="1281581" y="972833"/>
                  <a:pt x="1288688" y="606441"/>
                </a:cubicBezTo>
                <a:cubicBezTo>
                  <a:pt x="1295795" y="240049"/>
                  <a:pt x="1291847" y="228995"/>
                  <a:pt x="1312377" y="137397"/>
                </a:cubicBezTo>
                <a:cubicBezTo>
                  <a:pt x="1332907" y="45799"/>
                  <a:pt x="1385023" y="70278"/>
                  <a:pt x="1411871" y="56854"/>
                </a:cubicBezTo>
                <a:cubicBezTo>
                  <a:pt x="1438719" y="43430"/>
                  <a:pt x="1417399" y="63961"/>
                  <a:pt x="1473463" y="56854"/>
                </a:cubicBezTo>
                <a:cubicBezTo>
                  <a:pt x="1529527" y="49747"/>
                  <a:pt x="1650342" y="23689"/>
                  <a:pt x="1748257" y="14213"/>
                </a:cubicBezTo>
                <a:cubicBezTo>
                  <a:pt x="1846172" y="4737"/>
                  <a:pt x="1953562" y="2368"/>
                  <a:pt x="2060953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164182" y="16892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885885" y="31692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82057" y="240342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820238" y="23410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951698" y="23923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27808" y="2168015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627588" y="2040882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604689" y="2160116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828154" y="2037722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403217" y="2726894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124546" y="2320401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872096" y="3013548"/>
            <a:ext cx="468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612137" y="2605204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115393" y="148275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421217" y="1598073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194960" y="1706073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3867804" y="331489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832281" y="355674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111041" y="3719104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885885" y="3719104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54636" y="3714366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447389" y="389899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85068" y="389978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99465" y="389978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837144" y="390057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49283" y="371436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088787" y="2889724"/>
            <a:ext cx="45719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704116" y="1331119"/>
            <a:ext cx="54000" cy="54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213822" y="2018699"/>
            <a:ext cx="54000" cy="54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/>
          <p:cNvCxnSpPr/>
          <p:nvPr/>
        </p:nvCxnSpPr>
        <p:spPr>
          <a:xfrm flipH="1">
            <a:off x="4219575" y="1383134"/>
            <a:ext cx="523565" cy="63573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/>
          <p:cNvSpPr/>
          <p:nvPr/>
        </p:nvSpPr>
        <p:spPr>
          <a:xfrm>
            <a:off x="4578009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830388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4976062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314243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66123" y="449423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706885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034705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180108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1" name="図 7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039124" y="893473"/>
            <a:ext cx="3057018" cy="449304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2" name="正方形/長方形 71"/>
          <p:cNvSpPr/>
          <p:nvPr/>
        </p:nvSpPr>
        <p:spPr>
          <a:xfrm>
            <a:off x="5957109" y="5325404"/>
            <a:ext cx="27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4" name="直線矢印コネクタ 73"/>
          <p:cNvCxnSpPr/>
          <p:nvPr/>
        </p:nvCxnSpPr>
        <p:spPr>
          <a:xfrm>
            <a:off x="6234108" y="5325404"/>
            <a:ext cx="79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図 74"/>
          <p:cNvPicPr>
            <a:picLocks noChangeAspect="1"/>
          </p:cNvPicPr>
          <p:nvPr/>
        </p:nvPicPr>
        <p:blipFill rotWithShape="1">
          <a:blip r:embed="rId8"/>
          <a:srcRect l="5748" t="51267" r="3136" b="19749"/>
          <a:stretch/>
        </p:blipFill>
        <p:spPr>
          <a:xfrm>
            <a:off x="7144138" y="5481112"/>
            <a:ext cx="2505130" cy="136065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6" name="正方形/長方形 75"/>
          <p:cNvSpPr/>
          <p:nvPr/>
        </p:nvSpPr>
        <p:spPr>
          <a:xfrm>
            <a:off x="6554030" y="5659118"/>
            <a:ext cx="32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7" name="直線矢印コネクタ 76"/>
          <p:cNvCxnSpPr/>
          <p:nvPr/>
        </p:nvCxnSpPr>
        <p:spPr>
          <a:xfrm>
            <a:off x="6879728" y="5659118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/>
          <p:cNvSpPr/>
          <p:nvPr/>
        </p:nvSpPr>
        <p:spPr>
          <a:xfrm>
            <a:off x="6494564" y="615002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982885" y="5321025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784982" y="631295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3527696" y="646863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908465" y="6645437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62467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91472" b="1"/>
          <a:stretch/>
        </p:blipFill>
        <p:spPr>
          <a:xfrm>
            <a:off x="18854" y="0"/>
            <a:ext cx="3380227" cy="4864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11277"/>
          <a:stretch/>
        </p:blipFill>
        <p:spPr>
          <a:xfrm>
            <a:off x="18854" y="1710741"/>
            <a:ext cx="3380227" cy="50202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109" y="688926"/>
            <a:ext cx="3379264" cy="57447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109" y="6432013"/>
            <a:ext cx="3379264" cy="50853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t="86610"/>
          <a:stretch/>
        </p:blipFill>
        <p:spPr>
          <a:xfrm>
            <a:off x="18854" y="924560"/>
            <a:ext cx="3384818" cy="762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78871" b="14122"/>
          <a:stretch/>
        </p:blipFill>
        <p:spPr>
          <a:xfrm>
            <a:off x="0" y="494691"/>
            <a:ext cx="3384818" cy="39878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88274"/>
          <a:stretch/>
        </p:blipFill>
        <p:spPr>
          <a:xfrm>
            <a:off x="3515109" y="8110"/>
            <a:ext cx="3380227" cy="66352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820578" y="72952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100899" y="58327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14199" y="148898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66578" y="148898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06648" y="4302634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177493" y="4156380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12252" y="148898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250433" y="1482752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96107" y="148787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87199" y="541799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39578" y="541799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85252" y="541799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23433" y="5411760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468601" y="534107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044842" y="619941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66545" y="634741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>
            <a:off x="1487199" y="5604846"/>
            <a:ext cx="935908" cy="59456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 4"/>
          <p:cNvSpPr/>
          <p:nvPr/>
        </p:nvSpPr>
        <p:spPr>
          <a:xfrm>
            <a:off x="2217302" y="298483"/>
            <a:ext cx="2060953" cy="5936493"/>
          </a:xfrm>
          <a:custGeom>
            <a:avLst/>
            <a:gdLst>
              <a:gd name="connsiteX0" fmla="*/ 0 w 2060953"/>
              <a:gd name="connsiteY0" fmla="*/ 5936493 h 5936493"/>
              <a:gd name="connsiteX1" fmla="*/ 90018 w 2060953"/>
              <a:gd name="connsiteY1" fmla="*/ 5851212 h 5936493"/>
              <a:gd name="connsiteX2" fmla="*/ 374288 w 2060953"/>
              <a:gd name="connsiteY2" fmla="*/ 5822785 h 5936493"/>
              <a:gd name="connsiteX3" fmla="*/ 762789 w 2060953"/>
              <a:gd name="connsiteY3" fmla="*/ 5827523 h 5936493"/>
              <a:gd name="connsiteX4" fmla="*/ 1094437 w 2060953"/>
              <a:gd name="connsiteY4" fmla="*/ 5813310 h 5936493"/>
              <a:gd name="connsiteX5" fmla="*/ 1208145 w 2060953"/>
              <a:gd name="connsiteY5" fmla="*/ 5699602 h 5936493"/>
              <a:gd name="connsiteX6" fmla="*/ 1227096 w 2060953"/>
              <a:gd name="connsiteY6" fmla="*/ 5453235 h 5936493"/>
              <a:gd name="connsiteX7" fmla="*/ 1222358 w 2060953"/>
              <a:gd name="connsiteY7" fmla="*/ 4382487 h 5936493"/>
              <a:gd name="connsiteX8" fmla="*/ 1269736 w 2060953"/>
              <a:gd name="connsiteY8" fmla="*/ 2335747 h 5936493"/>
              <a:gd name="connsiteX9" fmla="*/ 1288688 w 2060953"/>
              <a:gd name="connsiteY9" fmla="*/ 606441 h 5936493"/>
              <a:gd name="connsiteX10" fmla="*/ 1312377 w 2060953"/>
              <a:gd name="connsiteY10" fmla="*/ 137397 h 5936493"/>
              <a:gd name="connsiteX11" fmla="*/ 1411871 w 2060953"/>
              <a:gd name="connsiteY11" fmla="*/ 56854 h 5936493"/>
              <a:gd name="connsiteX12" fmla="*/ 1473463 w 2060953"/>
              <a:gd name="connsiteY12" fmla="*/ 56854 h 5936493"/>
              <a:gd name="connsiteX13" fmla="*/ 1748257 w 2060953"/>
              <a:gd name="connsiteY13" fmla="*/ 14213 h 5936493"/>
              <a:gd name="connsiteX14" fmla="*/ 2060953 w 2060953"/>
              <a:gd name="connsiteY14" fmla="*/ 0 h 593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60953" h="5936493">
                <a:moveTo>
                  <a:pt x="0" y="5936493"/>
                </a:moveTo>
                <a:cubicBezTo>
                  <a:pt x="13818" y="5903328"/>
                  <a:pt x="27637" y="5870163"/>
                  <a:pt x="90018" y="5851212"/>
                </a:cubicBezTo>
                <a:cubicBezTo>
                  <a:pt x="152399" y="5832261"/>
                  <a:pt x="262160" y="5826733"/>
                  <a:pt x="374288" y="5822785"/>
                </a:cubicBezTo>
                <a:cubicBezTo>
                  <a:pt x="486416" y="5818837"/>
                  <a:pt x="642764" y="5829102"/>
                  <a:pt x="762789" y="5827523"/>
                </a:cubicBezTo>
                <a:cubicBezTo>
                  <a:pt x="882814" y="5825944"/>
                  <a:pt x="1020211" y="5834630"/>
                  <a:pt x="1094437" y="5813310"/>
                </a:cubicBezTo>
                <a:cubicBezTo>
                  <a:pt x="1168663" y="5791990"/>
                  <a:pt x="1186035" y="5759614"/>
                  <a:pt x="1208145" y="5699602"/>
                </a:cubicBezTo>
                <a:cubicBezTo>
                  <a:pt x="1230255" y="5639590"/>
                  <a:pt x="1224727" y="5672754"/>
                  <a:pt x="1227096" y="5453235"/>
                </a:cubicBezTo>
                <a:cubicBezTo>
                  <a:pt x="1229465" y="5233716"/>
                  <a:pt x="1215251" y="4902068"/>
                  <a:pt x="1222358" y="4382487"/>
                </a:cubicBezTo>
                <a:cubicBezTo>
                  <a:pt x="1229465" y="3862906"/>
                  <a:pt x="1258681" y="2965088"/>
                  <a:pt x="1269736" y="2335747"/>
                </a:cubicBezTo>
                <a:cubicBezTo>
                  <a:pt x="1280791" y="1706406"/>
                  <a:pt x="1281581" y="972833"/>
                  <a:pt x="1288688" y="606441"/>
                </a:cubicBezTo>
                <a:cubicBezTo>
                  <a:pt x="1295795" y="240049"/>
                  <a:pt x="1291847" y="228995"/>
                  <a:pt x="1312377" y="137397"/>
                </a:cubicBezTo>
                <a:cubicBezTo>
                  <a:pt x="1332907" y="45799"/>
                  <a:pt x="1385023" y="70278"/>
                  <a:pt x="1411871" y="56854"/>
                </a:cubicBezTo>
                <a:cubicBezTo>
                  <a:pt x="1438719" y="43430"/>
                  <a:pt x="1417399" y="63961"/>
                  <a:pt x="1473463" y="56854"/>
                </a:cubicBezTo>
                <a:cubicBezTo>
                  <a:pt x="1529527" y="49747"/>
                  <a:pt x="1650342" y="23689"/>
                  <a:pt x="1748257" y="14213"/>
                </a:cubicBezTo>
                <a:cubicBezTo>
                  <a:pt x="1846172" y="4737"/>
                  <a:pt x="1953562" y="2368"/>
                  <a:pt x="2060953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164182" y="16892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885885" y="31692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82057" y="240342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820238" y="23410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951698" y="23923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27808" y="2168015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627588" y="2040882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604689" y="2160116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828154" y="2037722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403217" y="2726894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124546" y="2320401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872096" y="3013548"/>
            <a:ext cx="468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612137" y="2605204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115393" y="148275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421217" y="1598073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194960" y="1706073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3867804" y="3314891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832281" y="355674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111041" y="3719104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885885" y="3719104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54636" y="3714366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447389" y="389899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85068" y="389978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99465" y="389978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837144" y="390057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49283" y="371436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088787" y="2889724"/>
            <a:ext cx="45719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704116" y="1331119"/>
            <a:ext cx="54000" cy="54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213822" y="2018699"/>
            <a:ext cx="54000" cy="54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/>
          <p:cNvCxnSpPr/>
          <p:nvPr/>
        </p:nvCxnSpPr>
        <p:spPr>
          <a:xfrm flipH="1">
            <a:off x="4219575" y="1383134"/>
            <a:ext cx="523565" cy="63573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/>
          <p:cNvSpPr/>
          <p:nvPr/>
        </p:nvSpPr>
        <p:spPr>
          <a:xfrm>
            <a:off x="4578009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830388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4976062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314243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66123" y="449423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706885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034705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180108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1" name="図 7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039124" y="893473"/>
            <a:ext cx="3057018" cy="449304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2" name="正方形/長方形 71"/>
          <p:cNvSpPr/>
          <p:nvPr/>
        </p:nvSpPr>
        <p:spPr>
          <a:xfrm>
            <a:off x="5957109" y="5325404"/>
            <a:ext cx="27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4" name="直線矢印コネクタ 73"/>
          <p:cNvCxnSpPr/>
          <p:nvPr/>
        </p:nvCxnSpPr>
        <p:spPr>
          <a:xfrm>
            <a:off x="6234108" y="5325404"/>
            <a:ext cx="79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図 74"/>
          <p:cNvPicPr>
            <a:picLocks noChangeAspect="1"/>
          </p:cNvPicPr>
          <p:nvPr/>
        </p:nvPicPr>
        <p:blipFill rotWithShape="1">
          <a:blip r:embed="rId8"/>
          <a:srcRect l="5748" t="51267" r="3136" b="19749"/>
          <a:stretch/>
        </p:blipFill>
        <p:spPr>
          <a:xfrm>
            <a:off x="7144138" y="5481112"/>
            <a:ext cx="2505130" cy="136065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6" name="正方形/長方形 75"/>
          <p:cNvSpPr/>
          <p:nvPr/>
        </p:nvSpPr>
        <p:spPr>
          <a:xfrm>
            <a:off x="6554030" y="5659118"/>
            <a:ext cx="32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7" name="直線矢印コネクタ 76"/>
          <p:cNvCxnSpPr/>
          <p:nvPr/>
        </p:nvCxnSpPr>
        <p:spPr>
          <a:xfrm>
            <a:off x="6879728" y="5659118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/>
          <p:cNvSpPr/>
          <p:nvPr/>
        </p:nvSpPr>
        <p:spPr>
          <a:xfrm>
            <a:off x="6494564" y="615002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982885" y="5321025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784982" y="631295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3527696" y="646863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908465" y="6645437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81792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" y="0"/>
            <a:ext cx="3543091" cy="524310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4302"/>
          <a:stretch/>
        </p:blipFill>
        <p:spPr>
          <a:xfrm>
            <a:off x="3712049" y="107983"/>
            <a:ext cx="3509428" cy="513511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049" y="5243230"/>
            <a:ext cx="3450516" cy="13802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6397" y="5243101"/>
            <a:ext cx="3509428" cy="86849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3452" y="668909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485040" y="507491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90740" y="1343229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02658" y="217196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69322" y="4604255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903678" y="5022268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17498" y="1240640"/>
            <a:ext cx="23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899653" y="1820482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803922" y="2006316"/>
            <a:ext cx="25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147795" y="2012395"/>
            <a:ext cx="14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326643" y="5029178"/>
            <a:ext cx="25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27409" y="5029178"/>
            <a:ext cx="21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17922" y="5029178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78820" y="6000238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117540" y="31049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811005" y="61427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809443" y="91276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927865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" y="0"/>
            <a:ext cx="3543091" cy="524310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4302"/>
          <a:stretch/>
        </p:blipFill>
        <p:spPr>
          <a:xfrm>
            <a:off x="3712049" y="107983"/>
            <a:ext cx="3509428" cy="513511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049" y="5243230"/>
            <a:ext cx="3450516" cy="13802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6397" y="5243101"/>
            <a:ext cx="3509428" cy="86849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3452" y="668909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485040" y="50749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90740" y="1343229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02658" y="217196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69322" y="4604255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903678" y="5022268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17540" y="31049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811005" y="61427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09443" y="91276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17498" y="1240640"/>
            <a:ext cx="23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899653" y="1820482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803922" y="2006316"/>
            <a:ext cx="25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147795" y="2012395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326643" y="5029178"/>
            <a:ext cx="25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27409" y="5029178"/>
            <a:ext cx="216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17922" y="5029178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78820" y="6000238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10639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64431"/>
          <a:stretch/>
        </p:blipFill>
        <p:spPr>
          <a:xfrm>
            <a:off x="0" y="0"/>
            <a:ext cx="3578225" cy="15833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86221"/>
          <a:stretch/>
        </p:blipFill>
        <p:spPr>
          <a:xfrm>
            <a:off x="3631921" y="2747250"/>
            <a:ext cx="3535423" cy="83511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62073"/>
          <a:stretch/>
        </p:blipFill>
        <p:spPr>
          <a:xfrm>
            <a:off x="3631921" y="3597997"/>
            <a:ext cx="3612467" cy="22174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58099"/>
          <a:stretch/>
        </p:blipFill>
        <p:spPr>
          <a:xfrm>
            <a:off x="0" y="1565780"/>
            <a:ext cx="3535423" cy="253949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678710" y="1222633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34773" y="1782452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75159" y="1782452"/>
            <a:ext cx="39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11" y="3777321"/>
            <a:ext cx="32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575159" y="3942429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074868" y="3274337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06596" y="3441231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379668" y="4134383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92323" y="4134383"/>
            <a:ext cx="30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537248" y="4134383"/>
            <a:ext cx="37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07407" y="4134383"/>
            <a:ext cx="360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68757" y="4134383"/>
            <a:ext cx="28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374257" y="4470418"/>
            <a:ext cx="21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445456" y="5499343"/>
            <a:ext cx="39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145101" y="4979921"/>
            <a:ext cx="5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363435" y="4979921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3"/>
          <a:srcRect t="41950" b="14549"/>
          <a:stretch/>
        </p:blipFill>
        <p:spPr>
          <a:xfrm>
            <a:off x="3629838" y="110766"/>
            <a:ext cx="3535423" cy="26364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713692" y="122740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737185" y="982316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11103" y="1320377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46925" y="1834682"/>
            <a:ext cx="48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776519" y="1997371"/>
            <a:ext cx="48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253107" y="122740"/>
            <a:ext cx="45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041053" y="292407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646054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64431"/>
          <a:stretch/>
        </p:blipFill>
        <p:spPr>
          <a:xfrm>
            <a:off x="0" y="0"/>
            <a:ext cx="3578225" cy="15833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86221"/>
          <a:stretch/>
        </p:blipFill>
        <p:spPr>
          <a:xfrm>
            <a:off x="3631921" y="2747250"/>
            <a:ext cx="3535423" cy="83511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62073"/>
          <a:stretch/>
        </p:blipFill>
        <p:spPr>
          <a:xfrm>
            <a:off x="3631921" y="3597997"/>
            <a:ext cx="3612467" cy="22174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58099"/>
          <a:stretch/>
        </p:blipFill>
        <p:spPr>
          <a:xfrm>
            <a:off x="0" y="1565780"/>
            <a:ext cx="3535423" cy="253949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678710" y="1222633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34773" y="1782452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75159" y="1782452"/>
            <a:ext cx="396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11" y="3777321"/>
            <a:ext cx="32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575159" y="3942429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074868" y="3274337"/>
            <a:ext cx="10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06596" y="3441231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379668" y="4134383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92323" y="4134383"/>
            <a:ext cx="30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537248" y="4134383"/>
            <a:ext cx="37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07407" y="4134383"/>
            <a:ext cx="360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68757" y="4134383"/>
            <a:ext cx="28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374257" y="4470418"/>
            <a:ext cx="21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445456" y="5499343"/>
            <a:ext cx="39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145101" y="4979921"/>
            <a:ext cx="54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363435" y="4979921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3"/>
          <a:srcRect t="41950" b="14549"/>
          <a:stretch/>
        </p:blipFill>
        <p:spPr>
          <a:xfrm>
            <a:off x="3629838" y="110766"/>
            <a:ext cx="3535423" cy="26364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713692" y="122740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737185" y="982316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11103" y="1320377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46925" y="1834682"/>
            <a:ext cx="48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776519" y="1997371"/>
            <a:ext cx="48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253107" y="122740"/>
            <a:ext cx="45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041053" y="292407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436324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40370"/>
          <a:stretch/>
        </p:blipFill>
        <p:spPr>
          <a:xfrm>
            <a:off x="0" y="0"/>
            <a:ext cx="3612467" cy="3486393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2813535" y="905982"/>
            <a:ext cx="21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6488" y="1415485"/>
            <a:ext cx="19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85339" y="1415485"/>
            <a:ext cx="19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710781" y="1752974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930331" y="1752974"/>
            <a:ext cx="162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141441" y="2982094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360991" y="2982094"/>
            <a:ext cx="162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704264" y="3161547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923814" y="3161547"/>
            <a:ext cx="162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292580" y="3335024"/>
            <a:ext cx="50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972262" y="3335024"/>
            <a:ext cx="450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492370" y="2485044"/>
            <a:ext cx="1044000" cy="21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509756" y="2565281"/>
            <a:ext cx="654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0000"/>
                </a:solidFill>
              </a:rPr>
              <a:t>ここがミソ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3428628" y="192745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8488" y="209920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2"/>
          <a:srcRect t="40370"/>
          <a:stretch/>
        </p:blipFill>
        <p:spPr>
          <a:xfrm>
            <a:off x="3825733" y="9777"/>
            <a:ext cx="3612467" cy="3486393"/>
          </a:xfrm>
          <a:prstGeom prst="rect">
            <a:avLst/>
          </a:prstGeom>
        </p:spPr>
      </p:pic>
      <p:sp>
        <p:nvSpPr>
          <p:cNvPr id="48" name="正方形/長方形 47"/>
          <p:cNvSpPr/>
          <p:nvPr/>
        </p:nvSpPr>
        <p:spPr>
          <a:xfrm>
            <a:off x="6639268" y="915759"/>
            <a:ext cx="21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982221" y="1425262"/>
            <a:ext cx="19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211072" y="1425262"/>
            <a:ext cx="19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536514" y="1762751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756064" y="1762751"/>
            <a:ext cx="162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967174" y="2991871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186724" y="2991871"/>
            <a:ext cx="162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529997" y="3171324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749547" y="3171324"/>
            <a:ext cx="162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118313" y="3344801"/>
            <a:ext cx="504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797995" y="3344801"/>
            <a:ext cx="450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318103" y="2494821"/>
            <a:ext cx="1044000" cy="21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335489" y="2575058"/>
            <a:ext cx="654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0000"/>
                </a:solidFill>
              </a:rPr>
              <a:t>ここがミソ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7254361" y="1937229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874221" y="2108979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07619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03_</a:t>
            </a:r>
            <a:r>
              <a:rPr lang="ja-JP" altLang="en-US" dirty="0" smtClean="0"/>
              <a:t>畳み込みニューラルネットワーク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66014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23809" cy="67523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809" y="133333"/>
            <a:ext cx="4114286" cy="648571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14328" y="789532"/>
            <a:ext cx="120654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38178" y="980032"/>
            <a:ext cx="120654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293878" y="1367382"/>
            <a:ext cx="120654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519864" y="1367381"/>
            <a:ext cx="33763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21837" y="1557881"/>
            <a:ext cx="33763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180952" y="2094456"/>
            <a:ext cx="33097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974648" y="2094455"/>
            <a:ext cx="99714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56244" y="1748381"/>
            <a:ext cx="23768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431661" y="1751556"/>
            <a:ext cx="23768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62468" y="802231"/>
            <a:ext cx="12196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539964" y="613047"/>
            <a:ext cx="12196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878362" y="799056"/>
            <a:ext cx="12196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381973" y="2507206"/>
            <a:ext cx="23768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38848" y="2694531"/>
            <a:ext cx="23768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591299" y="3078706"/>
            <a:ext cx="1108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816724" y="3078706"/>
            <a:ext cx="1108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036605" y="3078706"/>
            <a:ext cx="12196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04073" y="3269827"/>
            <a:ext cx="12196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592091" y="4691605"/>
            <a:ext cx="1075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809183" y="4691605"/>
            <a:ext cx="23061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141812" y="3382540"/>
            <a:ext cx="9780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36947" y="3382540"/>
            <a:ext cx="1075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886113" y="2674515"/>
            <a:ext cx="270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850611" y="2542313"/>
            <a:ext cx="270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400741" y="3304313"/>
            <a:ext cx="9780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595876" y="3304313"/>
            <a:ext cx="1075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365498" y="3503190"/>
            <a:ext cx="1075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656016" y="3336498"/>
            <a:ext cx="1075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784255" y="5444702"/>
            <a:ext cx="11833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008091" y="5444702"/>
            <a:ext cx="11833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923448" y="5637583"/>
            <a:ext cx="33209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455541" y="5637583"/>
            <a:ext cx="11833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673996" y="5828083"/>
            <a:ext cx="11833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897832" y="5828083"/>
            <a:ext cx="11833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717132" y="6023346"/>
            <a:ext cx="33209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20092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84800" cy="2649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5318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23809" cy="67523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809" y="133333"/>
            <a:ext cx="4114286" cy="648571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14328" y="789532"/>
            <a:ext cx="120654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38178" y="980032"/>
            <a:ext cx="120654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293878" y="1367382"/>
            <a:ext cx="120654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519864" y="1367381"/>
            <a:ext cx="337635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21837" y="1557881"/>
            <a:ext cx="337635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180952" y="2094456"/>
            <a:ext cx="330973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974648" y="2094455"/>
            <a:ext cx="99714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56244" y="1748381"/>
            <a:ext cx="237682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431661" y="1751556"/>
            <a:ext cx="237682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62468" y="802231"/>
            <a:ext cx="12196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539964" y="613047"/>
            <a:ext cx="12196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878362" y="799056"/>
            <a:ext cx="12196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381973" y="2507206"/>
            <a:ext cx="237682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38848" y="2694531"/>
            <a:ext cx="237682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591299" y="3078706"/>
            <a:ext cx="11088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816724" y="3078706"/>
            <a:ext cx="11088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036605" y="3078706"/>
            <a:ext cx="12196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04073" y="3269827"/>
            <a:ext cx="12196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592091" y="4691605"/>
            <a:ext cx="10758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809183" y="4691605"/>
            <a:ext cx="23061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141812" y="3382540"/>
            <a:ext cx="9780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36947" y="3382540"/>
            <a:ext cx="10758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886113" y="2674515"/>
            <a:ext cx="270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850611" y="2542313"/>
            <a:ext cx="270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400741" y="3304313"/>
            <a:ext cx="9780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595876" y="3304313"/>
            <a:ext cx="10758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365498" y="3503190"/>
            <a:ext cx="10758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656016" y="3336498"/>
            <a:ext cx="10758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784255" y="5444702"/>
            <a:ext cx="11833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008091" y="5444702"/>
            <a:ext cx="11833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923448" y="5637583"/>
            <a:ext cx="33209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455541" y="5637583"/>
            <a:ext cx="11833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673996" y="5828083"/>
            <a:ext cx="11833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897832" y="5828083"/>
            <a:ext cx="11833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717132" y="6023346"/>
            <a:ext cx="33209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20092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85714" cy="66952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6536"/>
          <a:stretch/>
        </p:blipFill>
        <p:spPr>
          <a:xfrm>
            <a:off x="0" y="6695238"/>
            <a:ext cx="4076190" cy="22372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6069"/>
          <a:stretch/>
        </p:blipFill>
        <p:spPr>
          <a:xfrm>
            <a:off x="4171693" y="0"/>
            <a:ext cx="4076190" cy="42742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121" y="4274255"/>
            <a:ext cx="4104762" cy="79047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290" y="0"/>
            <a:ext cx="4104762" cy="57619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rcRect t="2285"/>
          <a:stretch>
            <a:fillRect/>
          </a:stretch>
        </p:blipFill>
        <p:spPr>
          <a:xfrm>
            <a:off x="8314814" y="5746750"/>
            <a:ext cx="4095238" cy="1796100"/>
          </a:xfrm>
          <a:prstGeom prst="rect">
            <a:avLst/>
          </a:prstGeom>
        </p:spPr>
      </p:pic>
      <p:sp>
        <p:nvSpPr>
          <p:cNvPr id="10" name="正方形/長方形 18"/>
          <p:cNvSpPr/>
          <p:nvPr/>
        </p:nvSpPr>
        <p:spPr>
          <a:xfrm>
            <a:off x="1431925" y="761227"/>
            <a:ext cx="23768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8"/>
          <p:cNvSpPr/>
          <p:nvPr/>
        </p:nvSpPr>
        <p:spPr>
          <a:xfrm>
            <a:off x="2098729" y="951731"/>
            <a:ext cx="23768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8"/>
          <p:cNvSpPr/>
          <p:nvPr/>
        </p:nvSpPr>
        <p:spPr>
          <a:xfrm>
            <a:off x="1684332" y="1327992"/>
            <a:ext cx="23768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8"/>
          <p:cNvSpPr/>
          <p:nvPr/>
        </p:nvSpPr>
        <p:spPr>
          <a:xfrm>
            <a:off x="315597" y="2272872"/>
            <a:ext cx="57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8"/>
          <p:cNvSpPr/>
          <p:nvPr/>
        </p:nvSpPr>
        <p:spPr>
          <a:xfrm>
            <a:off x="551817" y="3415872"/>
            <a:ext cx="23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8"/>
          <p:cNvSpPr/>
          <p:nvPr/>
        </p:nvSpPr>
        <p:spPr>
          <a:xfrm>
            <a:off x="1862457" y="5130372"/>
            <a:ext cx="21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8"/>
          <p:cNvSpPr/>
          <p:nvPr/>
        </p:nvSpPr>
        <p:spPr>
          <a:xfrm>
            <a:off x="3367407" y="3606372"/>
            <a:ext cx="23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8"/>
          <p:cNvSpPr/>
          <p:nvPr/>
        </p:nvSpPr>
        <p:spPr>
          <a:xfrm>
            <a:off x="3519807" y="4362022"/>
            <a:ext cx="23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8"/>
          <p:cNvSpPr/>
          <p:nvPr/>
        </p:nvSpPr>
        <p:spPr>
          <a:xfrm>
            <a:off x="2148207" y="6726237"/>
            <a:ext cx="21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354957" y="3130122"/>
            <a:ext cx="90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8"/>
          <p:cNvSpPr/>
          <p:nvPr/>
        </p:nvSpPr>
        <p:spPr>
          <a:xfrm>
            <a:off x="6339207" y="3123772"/>
            <a:ext cx="90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8"/>
          <p:cNvSpPr/>
          <p:nvPr/>
        </p:nvSpPr>
        <p:spPr>
          <a:xfrm>
            <a:off x="7132957" y="2996772"/>
            <a:ext cx="14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18"/>
          <p:cNvSpPr/>
          <p:nvPr/>
        </p:nvSpPr>
        <p:spPr>
          <a:xfrm>
            <a:off x="5666107" y="191092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18"/>
          <p:cNvSpPr/>
          <p:nvPr/>
        </p:nvSpPr>
        <p:spPr>
          <a:xfrm>
            <a:off x="7602857" y="191092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8"/>
          <p:cNvSpPr/>
          <p:nvPr/>
        </p:nvSpPr>
        <p:spPr>
          <a:xfrm>
            <a:off x="7132957" y="210142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8"/>
          <p:cNvSpPr/>
          <p:nvPr/>
        </p:nvSpPr>
        <p:spPr>
          <a:xfrm>
            <a:off x="4415157" y="191092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18"/>
          <p:cNvSpPr/>
          <p:nvPr/>
        </p:nvSpPr>
        <p:spPr>
          <a:xfrm>
            <a:off x="4770757" y="389847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8"/>
          <p:cNvSpPr/>
          <p:nvPr/>
        </p:nvSpPr>
        <p:spPr>
          <a:xfrm>
            <a:off x="5824857" y="389847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18"/>
          <p:cNvSpPr/>
          <p:nvPr/>
        </p:nvSpPr>
        <p:spPr>
          <a:xfrm>
            <a:off x="6263007" y="430487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8"/>
          <p:cNvSpPr/>
          <p:nvPr/>
        </p:nvSpPr>
        <p:spPr>
          <a:xfrm>
            <a:off x="8618857" y="59647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18"/>
          <p:cNvSpPr/>
          <p:nvPr/>
        </p:nvSpPr>
        <p:spPr>
          <a:xfrm>
            <a:off x="9158607" y="59647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18"/>
          <p:cNvSpPr/>
          <p:nvPr/>
        </p:nvSpPr>
        <p:spPr>
          <a:xfrm>
            <a:off x="11800207" y="590122"/>
            <a:ext cx="23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18"/>
          <p:cNvSpPr/>
          <p:nvPr/>
        </p:nvSpPr>
        <p:spPr>
          <a:xfrm>
            <a:off x="8517257" y="501607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18"/>
          <p:cNvSpPr/>
          <p:nvPr/>
        </p:nvSpPr>
        <p:spPr>
          <a:xfrm>
            <a:off x="10193657" y="786972"/>
            <a:ext cx="23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18"/>
          <p:cNvSpPr/>
          <p:nvPr/>
        </p:nvSpPr>
        <p:spPr>
          <a:xfrm>
            <a:off x="10060307" y="97747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18"/>
          <p:cNvSpPr/>
          <p:nvPr/>
        </p:nvSpPr>
        <p:spPr>
          <a:xfrm>
            <a:off x="11539857" y="169502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18"/>
          <p:cNvSpPr/>
          <p:nvPr/>
        </p:nvSpPr>
        <p:spPr>
          <a:xfrm>
            <a:off x="10301607" y="385402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18"/>
          <p:cNvSpPr/>
          <p:nvPr/>
        </p:nvSpPr>
        <p:spPr>
          <a:xfrm>
            <a:off x="10250807" y="659087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18"/>
          <p:cNvSpPr/>
          <p:nvPr/>
        </p:nvSpPr>
        <p:spPr>
          <a:xfrm>
            <a:off x="10028557" y="6782593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573511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85714" cy="66952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6536"/>
          <a:stretch/>
        </p:blipFill>
        <p:spPr>
          <a:xfrm>
            <a:off x="0" y="6695238"/>
            <a:ext cx="4076190" cy="223728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6069"/>
          <a:stretch/>
        </p:blipFill>
        <p:spPr>
          <a:xfrm>
            <a:off x="4171693" y="0"/>
            <a:ext cx="4076190" cy="42742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121" y="4274255"/>
            <a:ext cx="4104762" cy="790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290" y="0"/>
            <a:ext cx="4104762" cy="57619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rcRect t="2285"/>
          <a:stretch>
            <a:fillRect/>
          </a:stretch>
        </p:blipFill>
        <p:spPr>
          <a:xfrm>
            <a:off x="8314814" y="5746750"/>
            <a:ext cx="4095238" cy="17961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正方形/長方形 18"/>
          <p:cNvSpPr/>
          <p:nvPr/>
        </p:nvSpPr>
        <p:spPr>
          <a:xfrm>
            <a:off x="1431925" y="761227"/>
            <a:ext cx="237682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8"/>
          <p:cNvSpPr/>
          <p:nvPr/>
        </p:nvSpPr>
        <p:spPr>
          <a:xfrm>
            <a:off x="2098729" y="951731"/>
            <a:ext cx="237682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8"/>
          <p:cNvSpPr/>
          <p:nvPr/>
        </p:nvSpPr>
        <p:spPr>
          <a:xfrm>
            <a:off x="1684332" y="1327992"/>
            <a:ext cx="237682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8"/>
          <p:cNvSpPr/>
          <p:nvPr/>
        </p:nvSpPr>
        <p:spPr>
          <a:xfrm>
            <a:off x="315597" y="2272872"/>
            <a:ext cx="57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8"/>
          <p:cNvSpPr/>
          <p:nvPr/>
        </p:nvSpPr>
        <p:spPr>
          <a:xfrm>
            <a:off x="551817" y="3415872"/>
            <a:ext cx="234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8"/>
          <p:cNvSpPr/>
          <p:nvPr/>
        </p:nvSpPr>
        <p:spPr>
          <a:xfrm>
            <a:off x="1862457" y="5130372"/>
            <a:ext cx="21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8"/>
          <p:cNvSpPr/>
          <p:nvPr/>
        </p:nvSpPr>
        <p:spPr>
          <a:xfrm>
            <a:off x="3367407" y="3606372"/>
            <a:ext cx="234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8"/>
          <p:cNvSpPr/>
          <p:nvPr/>
        </p:nvSpPr>
        <p:spPr>
          <a:xfrm>
            <a:off x="3519807" y="4362022"/>
            <a:ext cx="234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8"/>
          <p:cNvSpPr/>
          <p:nvPr/>
        </p:nvSpPr>
        <p:spPr>
          <a:xfrm>
            <a:off x="2148207" y="6726237"/>
            <a:ext cx="21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354957" y="3130122"/>
            <a:ext cx="90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8"/>
          <p:cNvSpPr/>
          <p:nvPr/>
        </p:nvSpPr>
        <p:spPr>
          <a:xfrm>
            <a:off x="6339207" y="3123772"/>
            <a:ext cx="90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8"/>
          <p:cNvSpPr/>
          <p:nvPr/>
        </p:nvSpPr>
        <p:spPr>
          <a:xfrm>
            <a:off x="7132957" y="2996772"/>
            <a:ext cx="144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18"/>
          <p:cNvSpPr/>
          <p:nvPr/>
        </p:nvSpPr>
        <p:spPr>
          <a:xfrm>
            <a:off x="5666107" y="191092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18"/>
          <p:cNvSpPr/>
          <p:nvPr/>
        </p:nvSpPr>
        <p:spPr>
          <a:xfrm>
            <a:off x="7602857" y="191092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8"/>
          <p:cNvSpPr/>
          <p:nvPr/>
        </p:nvSpPr>
        <p:spPr>
          <a:xfrm>
            <a:off x="7132957" y="210142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8"/>
          <p:cNvSpPr/>
          <p:nvPr/>
        </p:nvSpPr>
        <p:spPr>
          <a:xfrm>
            <a:off x="4415157" y="191092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18"/>
          <p:cNvSpPr/>
          <p:nvPr/>
        </p:nvSpPr>
        <p:spPr>
          <a:xfrm>
            <a:off x="4770757" y="389847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8"/>
          <p:cNvSpPr/>
          <p:nvPr/>
        </p:nvSpPr>
        <p:spPr>
          <a:xfrm>
            <a:off x="5824857" y="389847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18"/>
          <p:cNvSpPr/>
          <p:nvPr/>
        </p:nvSpPr>
        <p:spPr>
          <a:xfrm>
            <a:off x="6263007" y="430487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8"/>
          <p:cNvSpPr/>
          <p:nvPr/>
        </p:nvSpPr>
        <p:spPr>
          <a:xfrm>
            <a:off x="8618857" y="59647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18"/>
          <p:cNvSpPr/>
          <p:nvPr/>
        </p:nvSpPr>
        <p:spPr>
          <a:xfrm>
            <a:off x="9158607" y="59647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18"/>
          <p:cNvSpPr/>
          <p:nvPr/>
        </p:nvSpPr>
        <p:spPr>
          <a:xfrm>
            <a:off x="11800207" y="590122"/>
            <a:ext cx="234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18"/>
          <p:cNvSpPr/>
          <p:nvPr/>
        </p:nvSpPr>
        <p:spPr>
          <a:xfrm>
            <a:off x="8517257" y="501607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18"/>
          <p:cNvSpPr/>
          <p:nvPr/>
        </p:nvSpPr>
        <p:spPr>
          <a:xfrm>
            <a:off x="10193657" y="786972"/>
            <a:ext cx="234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18"/>
          <p:cNvSpPr/>
          <p:nvPr/>
        </p:nvSpPr>
        <p:spPr>
          <a:xfrm>
            <a:off x="10060307" y="97747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18"/>
          <p:cNvSpPr/>
          <p:nvPr/>
        </p:nvSpPr>
        <p:spPr>
          <a:xfrm>
            <a:off x="11539857" y="169502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18"/>
          <p:cNvSpPr/>
          <p:nvPr/>
        </p:nvSpPr>
        <p:spPr>
          <a:xfrm>
            <a:off x="10301607" y="385402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18"/>
          <p:cNvSpPr/>
          <p:nvPr/>
        </p:nvSpPr>
        <p:spPr>
          <a:xfrm>
            <a:off x="10250807" y="659087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18"/>
          <p:cNvSpPr/>
          <p:nvPr/>
        </p:nvSpPr>
        <p:spPr>
          <a:xfrm>
            <a:off x="10028557" y="6782593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573511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95238" cy="46285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952" y="0"/>
            <a:ext cx="3961905" cy="676190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571" y="0"/>
            <a:ext cx="3971429" cy="6552381"/>
          </a:xfrm>
          <a:prstGeom prst="rect">
            <a:avLst/>
          </a:prstGeom>
        </p:spPr>
      </p:pic>
      <p:sp>
        <p:nvSpPr>
          <p:cNvPr id="8" name="正方形/長方形 18"/>
          <p:cNvSpPr/>
          <p:nvPr/>
        </p:nvSpPr>
        <p:spPr>
          <a:xfrm>
            <a:off x="2164082" y="2768172"/>
            <a:ext cx="1062000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18"/>
          <p:cNvSpPr/>
          <p:nvPr/>
        </p:nvSpPr>
        <p:spPr>
          <a:xfrm>
            <a:off x="2906397" y="2958672"/>
            <a:ext cx="1080000" cy="125413"/>
          </a:xfrm>
          <a:prstGeom prst="rect">
            <a:avLst/>
          </a:prstGeom>
          <a:solidFill>
            <a:srgbClr val="00FCF6">
              <a:alpha val="20000"/>
            </a:srgbClr>
          </a:solidFill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Freeform 9"/>
          <p:cNvSpPr/>
          <p:nvPr/>
        </p:nvSpPr>
        <p:spPr>
          <a:xfrm>
            <a:off x="3215640" y="518160"/>
            <a:ext cx="1371600" cy="2263140"/>
          </a:xfrm>
          <a:custGeom>
            <a:avLst/>
            <a:gdLst>
              <a:gd name="connsiteX0" fmla="*/ 0 w 1371600"/>
              <a:gd name="connsiteY0" fmla="*/ 2263140 h 2263140"/>
              <a:gd name="connsiteX1" fmla="*/ 60960 w 1371600"/>
              <a:gd name="connsiteY1" fmla="*/ 2217420 h 2263140"/>
              <a:gd name="connsiteX2" fmla="*/ 830580 w 1371600"/>
              <a:gd name="connsiteY2" fmla="*/ 2209800 h 2263140"/>
              <a:gd name="connsiteX3" fmla="*/ 822960 w 1371600"/>
              <a:gd name="connsiteY3" fmla="*/ 0 h 2263140"/>
              <a:gd name="connsiteX4" fmla="*/ 1371600 w 1371600"/>
              <a:gd name="connsiteY4" fmla="*/ 0 h 226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2263140">
                <a:moveTo>
                  <a:pt x="0" y="2263140"/>
                </a:moveTo>
                <a:lnTo>
                  <a:pt x="60960" y="2217420"/>
                </a:lnTo>
                <a:lnTo>
                  <a:pt x="830580" y="2209800"/>
                </a:lnTo>
                <a:lnTo>
                  <a:pt x="822960" y="0"/>
                </a:lnTo>
                <a:lnTo>
                  <a:pt x="1371600" y="0"/>
                </a:lnTo>
              </a:path>
            </a:pathLst>
          </a:cu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lt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000500" y="533400"/>
            <a:ext cx="1005840" cy="2446020"/>
          </a:xfrm>
          <a:custGeom>
            <a:avLst/>
            <a:gdLst>
              <a:gd name="connsiteX0" fmla="*/ 0 w 1005840"/>
              <a:gd name="connsiteY0" fmla="*/ 2446020 h 2446020"/>
              <a:gd name="connsiteX1" fmla="*/ 114300 w 1005840"/>
              <a:gd name="connsiteY1" fmla="*/ 2362200 h 2446020"/>
              <a:gd name="connsiteX2" fmla="*/ 106680 w 1005840"/>
              <a:gd name="connsiteY2" fmla="*/ 129540 h 2446020"/>
              <a:gd name="connsiteX3" fmla="*/ 1005840 w 1005840"/>
              <a:gd name="connsiteY3" fmla="*/ 129540 h 2446020"/>
              <a:gd name="connsiteX4" fmla="*/ 1005840 w 1005840"/>
              <a:gd name="connsiteY4" fmla="*/ 0 h 244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40" h="2446020">
                <a:moveTo>
                  <a:pt x="0" y="2446020"/>
                </a:moveTo>
                <a:lnTo>
                  <a:pt x="114300" y="2362200"/>
                </a:lnTo>
                <a:lnTo>
                  <a:pt x="106680" y="129540"/>
                </a:lnTo>
                <a:lnTo>
                  <a:pt x="1005840" y="129540"/>
                </a:lnTo>
                <a:lnTo>
                  <a:pt x="1005840" y="0"/>
                </a:lnTo>
              </a:path>
            </a:pathLst>
          </a:custGeom>
          <a:noFill/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lt1"/>
              </a:solidFill>
            </a:endParaRPr>
          </a:p>
        </p:txBody>
      </p:sp>
      <p:sp>
        <p:nvSpPr>
          <p:cNvPr id="12" name="正方形/長方形 18"/>
          <p:cNvSpPr/>
          <p:nvPr/>
        </p:nvSpPr>
        <p:spPr>
          <a:xfrm>
            <a:off x="3789047" y="2768172"/>
            <a:ext cx="205103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8"/>
          <p:cNvSpPr/>
          <p:nvPr/>
        </p:nvSpPr>
        <p:spPr>
          <a:xfrm>
            <a:off x="687072" y="3142822"/>
            <a:ext cx="205103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8"/>
          <p:cNvSpPr/>
          <p:nvPr/>
        </p:nvSpPr>
        <p:spPr>
          <a:xfrm>
            <a:off x="2674622" y="3898472"/>
            <a:ext cx="72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8"/>
          <p:cNvSpPr/>
          <p:nvPr/>
        </p:nvSpPr>
        <p:spPr>
          <a:xfrm>
            <a:off x="6513832" y="3682572"/>
            <a:ext cx="1116000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Freeform 15"/>
          <p:cNvSpPr/>
          <p:nvPr/>
        </p:nvSpPr>
        <p:spPr>
          <a:xfrm>
            <a:off x="7639050" y="552450"/>
            <a:ext cx="933450" cy="3124200"/>
          </a:xfrm>
          <a:custGeom>
            <a:avLst/>
            <a:gdLst>
              <a:gd name="connsiteX0" fmla="*/ 0 w 933450"/>
              <a:gd name="connsiteY0" fmla="*/ 3124200 h 3124200"/>
              <a:gd name="connsiteX1" fmla="*/ 57150 w 933450"/>
              <a:gd name="connsiteY1" fmla="*/ 3079750 h 3124200"/>
              <a:gd name="connsiteX2" fmla="*/ 520700 w 933450"/>
              <a:gd name="connsiteY2" fmla="*/ 3079750 h 3124200"/>
              <a:gd name="connsiteX3" fmla="*/ 514350 w 933450"/>
              <a:gd name="connsiteY3" fmla="*/ 0 h 3124200"/>
              <a:gd name="connsiteX4" fmla="*/ 933450 w 933450"/>
              <a:gd name="connsiteY4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3124200">
                <a:moveTo>
                  <a:pt x="0" y="3124200"/>
                </a:moveTo>
                <a:lnTo>
                  <a:pt x="57150" y="3079750"/>
                </a:lnTo>
                <a:lnTo>
                  <a:pt x="520700" y="3079750"/>
                </a:lnTo>
                <a:cubicBezTo>
                  <a:pt x="518583" y="2053167"/>
                  <a:pt x="516467" y="1026583"/>
                  <a:pt x="514350" y="0"/>
                </a:cubicBezTo>
                <a:lnTo>
                  <a:pt x="933450" y="0"/>
                </a:lnTo>
              </a:path>
            </a:pathLst>
          </a:cu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lt1"/>
              </a:solidFill>
            </a:endParaRPr>
          </a:p>
        </p:txBody>
      </p:sp>
      <p:sp>
        <p:nvSpPr>
          <p:cNvPr id="17" name="正方形/長方形 18"/>
          <p:cNvSpPr/>
          <p:nvPr/>
        </p:nvSpPr>
        <p:spPr>
          <a:xfrm>
            <a:off x="6754497" y="3866722"/>
            <a:ext cx="205103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8"/>
          <p:cNvSpPr/>
          <p:nvPr/>
        </p:nvSpPr>
        <p:spPr>
          <a:xfrm>
            <a:off x="7894322" y="3663522"/>
            <a:ext cx="21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304022" y="183722"/>
            <a:ext cx="252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8"/>
          <p:cNvSpPr/>
          <p:nvPr/>
        </p:nvSpPr>
        <p:spPr>
          <a:xfrm>
            <a:off x="5568952" y="1072722"/>
            <a:ext cx="90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8"/>
          <p:cNvSpPr/>
          <p:nvPr/>
        </p:nvSpPr>
        <p:spPr>
          <a:xfrm>
            <a:off x="1963422" y="407627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18"/>
          <p:cNvSpPr/>
          <p:nvPr/>
        </p:nvSpPr>
        <p:spPr>
          <a:xfrm>
            <a:off x="1836422" y="426677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18"/>
          <p:cNvSpPr/>
          <p:nvPr/>
        </p:nvSpPr>
        <p:spPr>
          <a:xfrm>
            <a:off x="2528572" y="3511122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8"/>
          <p:cNvSpPr/>
          <p:nvPr/>
        </p:nvSpPr>
        <p:spPr>
          <a:xfrm>
            <a:off x="712472" y="3697993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18"/>
          <p:cNvSpPr/>
          <p:nvPr/>
        </p:nvSpPr>
        <p:spPr>
          <a:xfrm>
            <a:off x="261622" y="3705613"/>
            <a:ext cx="205103" cy="125413"/>
          </a:xfrm>
          <a:prstGeom prst="rect">
            <a:avLst/>
          </a:prstGeom>
          <a:solidFill>
            <a:srgbClr val="00FCF6">
              <a:alpha val="20000"/>
            </a:srgbClr>
          </a:solidFill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18"/>
          <p:cNvSpPr/>
          <p:nvPr/>
        </p:nvSpPr>
        <p:spPr>
          <a:xfrm>
            <a:off x="2074547" y="3523822"/>
            <a:ext cx="205103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18"/>
          <p:cNvSpPr/>
          <p:nvPr/>
        </p:nvSpPr>
        <p:spPr>
          <a:xfrm>
            <a:off x="4858229" y="286910"/>
            <a:ext cx="244790" cy="256015"/>
          </a:xfrm>
          <a:prstGeom prst="rect">
            <a:avLst/>
          </a:prstGeom>
          <a:solidFill>
            <a:srgbClr val="00FCF6">
              <a:alpha val="20000"/>
            </a:srgbClr>
          </a:solidFill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8"/>
          <p:cNvSpPr/>
          <p:nvPr/>
        </p:nvSpPr>
        <p:spPr>
          <a:xfrm>
            <a:off x="3001647" y="3712756"/>
            <a:ext cx="205103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18"/>
          <p:cNvSpPr/>
          <p:nvPr/>
        </p:nvSpPr>
        <p:spPr>
          <a:xfrm>
            <a:off x="3798572" y="3712756"/>
            <a:ext cx="205103" cy="125413"/>
          </a:xfrm>
          <a:prstGeom prst="rect">
            <a:avLst/>
          </a:prstGeom>
          <a:solidFill>
            <a:srgbClr val="00FCF6">
              <a:alpha val="20000"/>
            </a:srgbClr>
          </a:solidFill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正方形/長方形 18"/>
          <p:cNvSpPr/>
          <p:nvPr/>
        </p:nvSpPr>
        <p:spPr>
          <a:xfrm>
            <a:off x="2646047" y="3712756"/>
            <a:ext cx="205103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18"/>
          <p:cNvSpPr/>
          <p:nvPr/>
        </p:nvSpPr>
        <p:spPr>
          <a:xfrm>
            <a:off x="3442972" y="3712756"/>
            <a:ext cx="205103" cy="125413"/>
          </a:xfrm>
          <a:prstGeom prst="rect">
            <a:avLst/>
          </a:prstGeom>
          <a:noFill/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18"/>
          <p:cNvSpPr/>
          <p:nvPr/>
        </p:nvSpPr>
        <p:spPr>
          <a:xfrm>
            <a:off x="5934712" y="475826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18"/>
          <p:cNvSpPr/>
          <p:nvPr/>
        </p:nvSpPr>
        <p:spPr>
          <a:xfrm>
            <a:off x="6227447" y="5078302"/>
            <a:ext cx="205103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18"/>
          <p:cNvSpPr/>
          <p:nvPr/>
        </p:nvSpPr>
        <p:spPr>
          <a:xfrm>
            <a:off x="6585587" y="5078302"/>
            <a:ext cx="205103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18"/>
          <p:cNvSpPr/>
          <p:nvPr/>
        </p:nvSpPr>
        <p:spPr>
          <a:xfrm>
            <a:off x="6201412" y="475826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18"/>
          <p:cNvSpPr/>
          <p:nvPr/>
        </p:nvSpPr>
        <p:spPr>
          <a:xfrm>
            <a:off x="6384292" y="475826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18"/>
          <p:cNvSpPr/>
          <p:nvPr/>
        </p:nvSpPr>
        <p:spPr>
          <a:xfrm>
            <a:off x="6772912" y="475826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18"/>
          <p:cNvSpPr/>
          <p:nvPr/>
        </p:nvSpPr>
        <p:spPr>
          <a:xfrm>
            <a:off x="6948172" y="475826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18"/>
          <p:cNvSpPr/>
          <p:nvPr/>
        </p:nvSpPr>
        <p:spPr>
          <a:xfrm>
            <a:off x="5957572" y="56498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18"/>
          <p:cNvSpPr/>
          <p:nvPr/>
        </p:nvSpPr>
        <p:spPr>
          <a:xfrm>
            <a:off x="6338572" y="56498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18"/>
          <p:cNvSpPr/>
          <p:nvPr/>
        </p:nvSpPr>
        <p:spPr>
          <a:xfrm>
            <a:off x="6818632" y="56498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18"/>
          <p:cNvSpPr/>
          <p:nvPr/>
        </p:nvSpPr>
        <p:spPr>
          <a:xfrm>
            <a:off x="7192012" y="56498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18"/>
          <p:cNvSpPr/>
          <p:nvPr/>
        </p:nvSpPr>
        <p:spPr>
          <a:xfrm>
            <a:off x="7359652" y="56498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18"/>
          <p:cNvSpPr/>
          <p:nvPr/>
        </p:nvSpPr>
        <p:spPr>
          <a:xfrm>
            <a:off x="5507992" y="56498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18"/>
          <p:cNvSpPr/>
          <p:nvPr/>
        </p:nvSpPr>
        <p:spPr>
          <a:xfrm>
            <a:off x="5774692" y="56498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18"/>
          <p:cNvSpPr/>
          <p:nvPr/>
        </p:nvSpPr>
        <p:spPr>
          <a:xfrm>
            <a:off x="5789932" y="6616272"/>
            <a:ext cx="1080000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18"/>
          <p:cNvSpPr/>
          <p:nvPr/>
        </p:nvSpPr>
        <p:spPr>
          <a:xfrm>
            <a:off x="4672967" y="6617542"/>
            <a:ext cx="205103" cy="125413"/>
          </a:xfrm>
          <a:prstGeom prst="rect">
            <a:avLst/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18"/>
          <p:cNvSpPr/>
          <p:nvPr/>
        </p:nvSpPr>
        <p:spPr>
          <a:xfrm>
            <a:off x="8673466" y="369141"/>
            <a:ext cx="252000" cy="252000"/>
          </a:xfrm>
          <a:prstGeom prst="rect">
            <a:avLst/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18"/>
          <p:cNvSpPr/>
          <p:nvPr/>
        </p:nvSpPr>
        <p:spPr>
          <a:xfrm>
            <a:off x="8655052" y="3012012"/>
            <a:ext cx="1098000" cy="125413"/>
          </a:xfrm>
          <a:prstGeom prst="rect">
            <a:avLst/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18"/>
          <p:cNvSpPr/>
          <p:nvPr/>
        </p:nvSpPr>
        <p:spPr>
          <a:xfrm>
            <a:off x="11012807" y="3013282"/>
            <a:ext cx="205103" cy="125413"/>
          </a:xfrm>
          <a:prstGeom prst="rect">
            <a:avLst/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18"/>
          <p:cNvSpPr/>
          <p:nvPr/>
        </p:nvSpPr>
        <p:spPr>
          <a:xfrm>
            <a:off x="11378567" y="3005662"/>
            <a:ext cx="205103" cy="125413"/>
          </a:xfrm>
          <a:prstGeom prst="rect">
            <a:avLst/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Freeform 54"/>
          <p:cNvSpPr/>
          <p:nvPr/>
        </p:nvSpPr>
        <p:spPr>
          <a:xfrm>
            <a:off x="9464040" y="563880"/>
            <a:ext cx="1950720" cy="2438400"/>
          </a:xfrm>
          <a:custGeom>
            <a:avLst/>
            <a:gdLst>
              <a:gd name="connsiteX0" fmla="*/ 1950720 w 1950720"/>
              <a:gd name="connsiteY0" fmla="*/ 2438400 h 2438400"/>
              <a:gd name="connsiteX1" fmla="*/ 1950720 w 1950720"/>
              <a:gd name="connsiteY1" fmla="*/ 1706880 h 2438400"/>
              <a:gd name="connsiteX2" fmla="*/ 1082040 w 1950720"/>
              <a:gd name="connsiteY2" fmla="*/ 1706880 h 2438400"/>
              <a:gd name="connsiteX3" fmla="*/ 1082040 w 1950720"/>
              <a:gd name="connsiteY3" fmla="*/ 464820 h 2438400"/>
              <a:gd name="connsiteX4" fmla="*/ 0 w 1950720"/>
              <a:gd name="connsiteY4" fmla="*/ 464820 h 2438400"/>
              <a:gd name="connsiteX5" fmla="*/ 0 w 1950720"/>
              <a:gd name="connsiteY5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0720" h="2438400">
                <a:moveTo>
                  <a:pt x="1950720" y="2438400"/>
                </a:moveTo>
                <a:lnTo>
                  <a:pt x="1950720" y="1706880"/>
                </a:lnTo>
                <a:lnTo>
                  <a:pt x="1082040" y="1706880"/>
                </a:lnTo>
                <a:lnTo>
                  <a:pt x="1082040" y="464820"/>
                </a:lnTo>
                <a:lnTo>
                  <a:pt x="0" y="464820"/>
                </a:lnTo>
                <a:lnTo>
                  <a:pt x="0" y="0"/>
                </a:lnTo>
              </a:path>
            </a:pathLst>
          </a:cu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18"/>
          <p:cNvSpPr/>
          <p:nvPr/>
        </p:nvSpPr>
        <p:spPr>
          <a:xfrm>
            <a:off x="10011412" y="36305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18"/>
          <p:cNvSpPr/>
          <p:nvPr/>
        </p:nvSpPr>
        <p:spPr>
          <a:xfrm>
            <a:off x="10392412" y="36305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18"/>
          <p:cNvSpPr/>
          <p:nvPr/>
        </p:nvSpPr>
        <p:spPr>
          <a:xfrm>
            <a:off x="10872472" y="36305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18"/>
          <p:cNvSpPr/>
          <p:nvPr/>
        </p:nvSpPr>
        <p:spPr>
          <a:xfrm>
            <a:off x="11245852" y="36305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18"/>
          <p:cNvSpPr/>
          <p:nvPr/>
        </p:nvSpPr>
        <p:spPr>
          <a:xfrm>
            <a:off x="11413492" y="36305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18"/>
          <p:cNvSpPr/>
          <p:nvPr/>
        </p:nvSpPr>
        <p:spPr>
          <a:xfrm>
            <a:off x="9561832" y="36305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18"/>
          <p:cNvSpPr/>
          <p:nvPr/>
        </p:nvSpPr>
        <p:spPr>
          <a:xfrm>
            <a:off x="9828532" y="363050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18"/>
          <p:cNvSpPr/>
          <p:nvPr/>
        </p:nvSpPr>
        <p:spPr>
          <a:xfrm>
            <a:off x="10011412" y="462872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18"/>
          <p:cNvSpPr/>
          <p:nvPr/>
        </p:nvSpPr>
        <p:spPr>
          <a:xfrm>
            <a:off x="10392412" y="462872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18"/>
          <p:cNvSpPr/>
          <p:nvPr/>
        </p:nvSpPr>
        <p:spPr>
          <a:xfrm>
            <a:off x="10872472" y="462872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18"/>
          <p:cNvSpPr/>
          <p:nvPr/>
        </p:nvSpPr>
        <p:spPr>
          <a:xfrm>
            <a:off x="11245852" y="462872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18"/>
          <p:cNvSpPr/>
          <p:nvPr/>
        </p:nvSpPr>
        <p:spPr>
          <a:xfrm>
            <a:off x="11413492" y="462872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18"/>
          <p:cNvSpPr/>
          <p:nvPr/>
        </p:nvSpPr>
        <p:spPr>
          <a:xfrm>
            <a:off x="9561832" y="462872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18"/>
          <p:cNvSpPr/>
          <p:nvPr/>
        </p:nvSpPr>
        <p:spPr>
          <a:xfrm>
            <a:off x="9828532" y="4628722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1" name="正方形/長方形 18"/>
          <p:cNvSpPr/>
          <p:nvPr/>
        </p:nvSpPr>
        <p:spPr>
          <a:xfrm>
            <a:off x="9006842" y="1235282"/>
            <a:ext cx="252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7270750" y="450850"/>
            <a:ext cx="323850" cy="18415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H="1">
            <a:off x="7207250" y="533400"/>
            <a:ext cx="463550" cy="32385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965950" y="21590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59600" y="46990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=2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65950" y="69215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=3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34200" y="91440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=4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24750" y="40005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kumimoji="1" lang="en-US" altLang="ja-JP" sz="600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endParaRPr kumimoji="1" lang="ja-JP" altLang="en-US" sz="600">
              <a:solidFill>
                <a:srgbClr val="99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18400" y="69850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kumimoji="1" lang="en-US" altLang="ja-JP" sz="600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=2</a:t>
            </a:r>
            <a:endParaRPr kumimoji="1" lang="ja-JP" altLang="en-US" sz="600">
              <a:solidFill>
                <a:srgbClr val="99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正方形/長方形 18"/>
          <p:cNvSpPr/>
          <p:nvPr/>
        </p:nvSpPr>
        <p:spPr>
          <a:xfrm>
            <a:off x="7196774" y="427563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18"/>
          <p:cNvSpPr/>
          <p:nvPr/>
        </p:nvSpPr>
        <p:spPr>
          <a:xfrm>
            <a:off x="7196774" y="651400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" name="正方形/長方形 18"/>
          <p:cNvSpPr/>
          <p:nvPr/>
        </p:nvSpPr>
        <p:spPr>
          <a:xfrm>
            <a:off x="7196774" y="875237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18"/>
          <p:cNvSpPr/>
          <p:nvPr/>
        </p:nvSpPr>
        <p:spPr>
          <a:xfrm>
            <a:off x="7201536" y="1094312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正方形/長方形 18"/>
          <p:cNvSpPr/>
          <p:nvPr/>
        </p:nvSpPr>
        <p:spPr>
          <a:xfrm>
            <a:off x="7699217" y="608537"/>
            <a:ext cx="36000" cy="8043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18"/>
          <p:cNvSpPr/>
          <p:nvPr/>
        </p:nvSpPr>
        <p:spPr>
          <a:xfrm>
            <a:off x="7701599" y="894287"/>
            <a:ext cx="36000" cy="8043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18"/>
          <p:cNvSpPr/>
          <p:nvPr/>
        </p:nvSpPr>
        <p:spPr>
          <a:xfrm>
            <a:off x="5544187" y="4790014"/>
            <a:ext cx="468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0" name="正方形/長方形 18"/>
          <p:cNvSpPr/>
          <p:nvPr/>
        </p:nvSpPr>
        <p:spPr>
          <a:xfrm>
            <a:off x="5598955" y="4790011"/>
            <a:ext cx="49369" cy="10821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1" name="正方形/長方形 18"/>
          <p:cNvSpPr/>
          <p:nvPr/>
        </p:nvSpPr>
        <p:spPr>
          <a:xfrm>
            <a:off x="6664962" y="5682189"/>
            <a:ext cx="468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正方形/長方形 18"/>
          <p:cNvSpPr/>
          <p:nvPr/>
        </p:nvSpPr>
        <p:spPr>
          <a:xfrm>
            <a:off x="6719730" y="5682186"/>
            <a:ext cx="49369" cy="10821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6367463" y="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1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367463" y="20524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2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67463" y="41048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3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367463" y="61572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4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367463" y="82096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5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367463" y="102620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6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67463" y="123144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7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367463" y="143668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8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正方形/長方形 18"/>
          <p:cNvSpPr/>
          <p:nvPr/>
        </p:nvSpPr>
        <p:spPr>
          <a:xfrm>
            <a:off x="6689567" y="175151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8"/>
          <p:cNvSpPr/>
          <p:nvPr/>
        </p:nvSpPr>
        <p:spPr>
          <a:xfrm>
            <a:off x="6689567" y="372795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8"/>
          <p:cNvSpPr/>
          <p:nvPr/>
        </p:nvSpPr>
        <p:spPr>
          <a:xfrm>
            <a:off x="6689567" y="570439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8"/>
          <p:cNvSpPr/>
          <p:nvPr/>
        </p:nvSpPr>
        <p:spPr>
          <a:xfrm>
            <a:off x="6689567" y="768083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8"/>
          <p:cNvSpPr/>
          <p:nvPr/>
        </p:nvSpPr>
        <p:spPr>
          <a:xfrm>
            <a:off x="6689567" y="965727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8"/>
          <p:cNvSpPr/>
          <p:nvPr/>
        </p:nvSpPr>
        <p:spPr>
          <a:xfrm>
            <a:off x="6689567" y="1163371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8"/>
          <p:cNvSpPr/>
          <p:nvPr/>
        </p:nvSpPr>
        <p:spPr>
          <a:xfrm>
            <a:off x="6689567" y="1361015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8"/>
          <p:cNvSpPr/>
          <p:nvPr/>
        </p:nvSpPr>
        <p:spPr>
          <a:xfrm>
            <a:off x="6689567" y="1558657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369844" y="1855783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正方形/長方形 18"/>
          <p:cNvSpPr/>
          <p:nvPr/>
        </p:nvSpPr>
        <p:spPr>
          <a:xfrm>
            <a:off x="6691948" y="1994427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3" name="正方形/長方形 18"/>
          <p:cNvSpPr/>
          <p:nvPr/>
        </p:nvSpPr>
        <p:spPr>
          <a:xfrm>
            <a:off x="4867118" y="569409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4" name="正方形/長方形 18"/>
          <p:cNvSpPr/>
          <p:nvPr/>
        </p:nvSpPr>
        <p:spPr>
          <a:xfrm>
            <a:off x="4917124" y="569409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8"/>
          <p:cNvSpPr/>
          <p:nvPr/>
        </p:nvSpPr>
        <p:spPr>
          <a:xfrm>
            <a:off x="2303304" y="28064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8"/>
          <p:cNvSpPr/>
          <p:nvPr/>
        </p:nvSpPr>
        <p:spPr>
          <a:xfrm>
            <a:off x="2589055" y="28064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8"/>
          <p:cNvSpPr/>
          <p:nvPr/>
        </p:nvSpPr>
        <p:spPr>
          <a:xfrm>
            <a:off x="2874805" y="28064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8"/>
          <p:cNvSpPr/>
          <p:nvPr/>
        </p:nvSpPr>
        <p:spPr>
          <a:xfrm>
            <a:off x="3160554" y="28064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8"/>
          <p:cNvSpPr/>
          <p:nvPr/>
        </p:nvSpPr>
        <p:spPr>
          <a:xfrm>
            <a:off x="3936842" y="2806433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8"/>
          <p:cNvSpPr/>
          <p:nvPr/>
        </p:nvSpPr>
        <p:spPr>
          <a:xfrm>
            <a:off x="2210433" y="356049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8"/>
          <p:cNvSpPr/>
          <p:nvPr/>
        </p:nvSpPr>
        <p:spPr>
          <a:xfrm>
            <a:off x="3143883" y="3748616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8"/>
          <p:cNvSpPr/>
          <p:nvPr/>
        </p:nvSpPr>
        <p:spPr>
          <a:xfrm>
            <a:off x="3048635" y="2996934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3" name="正方形/長方形 18"/>
          <p:cNvSpPr/>
          <p:nvPr/>
        </p:nvSpPr>
        <p:spPr>
          <a:xfrm>
            <a:off x="3343910" y="2996934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8"/>
          <p:cNvSpPr/>
          <p:nvPr/>
        </p:nvSpPr>
        <p:spPr>
          <a:xfrm>
            <a:off x="3639184" y="2996934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8"/>
          <p:cNvSpPr/>
          <p:nvPr/>
        </p:nvSpPr>
        <p:spPr>
          <a:xfrm>
            <a:off x="3932076" y="2996934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8"/>
          <p:cNvSpPr/>
          <p:nvPr/>
        </p:nvSpPr>
        <p:spPr>
          <a:xfrm>
            <a:off x="3939220" y="3760522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8"/>
          <p:cNvSpPr/>
          <p:nvPr/>
        </p:nvSpPr>
        <p:spPr>
          <a:xfrm>
            <a:off x="2786696" y="3750996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8"/>
          <p:cNvSpPr/>
          <p:nvPr/>
        </p:nvSpPr>
        <p:spPr>
          <a:xfrm>
            <a:off x="3582033" y="3750997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8"/>
          <p:cNvSpPr/>
          <p:nvPr/>
        </p:nvSpPr>
        <p:spPr>
          <a:xfrm>
            <a:off x="1815144" y="3947451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8"/>
          <p:cNvSpPr/>
          <p:nvPr/>
        </p:nvSpPr>
        <p:spPr>
          <a:xfrm>
            <a:off x="2181853" y="3947451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正方形/長方形 18"/>
          <p:cNvSpPr/>
          <p:nvPr/>
        </p:nvSpPr>
        <p:spPr>
          <a:xfrm>
            <a:off x="1872294" y="3947451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2" name="正方形/長方形 18"/>
          <p:cNvSpPr/>
          <p:nvPr/>
        </p:nvSpPr>
        <p:spPr>
          <a:xfrm>
            <a:off x="2235828" y="3947451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正方形/長方形 18"/>
          <p:cNvSpPr/>
          <p:nvPr/>
        </p:nvSpPr>
        <p:spPr>
          <a:xfrm>
            <a:off x="395920" y="3750995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8" name="正方形/長方形 18"/>
          <p:cNvSpPr/>
          <p:nvPr/>
        </p:nvSpPr>
        <p:spPr>
          <a:xfrm>
            <a:off x="6673691" y="37208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8"/>
          <p:cNvSpPr/>
          <p:nvPr/>
        </p:nvSpPr>
        <p:spPr>
          <a:xfrm>
            <a:off x="6970555" y="37208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0" name="正方形/長方形 18"/>
          <p:cNvSpPr/>
          <p:nvPr/>
        </p:nvSpPr>
        <p:spPr>
          <a:xfrm>
            <a:off x="7272180" y="37208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1" name="正方形/長方形 18"/>
          <p:cNvSpPr/>
          <p:nvPr/>
        </p:nvSpPr>
        <p:spPr>
          <a:xfrm>
            <a:off x="7567454" y="37208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2" name="正方形/長方形 18"/>
          <p:cNvSpPr/>
          <p:nvPr/>
        </p:nvSpPr>
        <p:spPr>
          <a:xfrm>
            <a:off x="6378416" y="5121009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3" name="正方形/長方形 18"/>
          <p:cNvSpPr/>
          <p:nvPr/>
        </p:nvSpPr>
        <p:spPr>
          <a:xfrm>
            <a:off x="7653180" y="5127357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4" name="正方形/長方形 18"/>
          <p:cNvSpPr/>
          <p:nvPr/>
        </p:nvSpPr>
        <p:spPr>
          <a:xfrm>
            <a:off x="7703186" y="5127354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5" name="正方形/長方形 18"/>
          <p:cNvSpPr/>
          <p:nvPr/>
        </p:nvSpPr>
        <p:spPr>
          <a:xfrm>
            <a:off x="6895943" y="6275120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正方形/長方形 18"/>
          <p:cNvSpPr/>
          <p:nvPr/>
        </p:nvSpPr>
        <p:spPr>
          <a:xfrm>
            <a:off x="6945949" y="6275117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7" name="正方形/長方形 18"/>
          <p:cNvSpPr/>
          <p:nvPr/>
        </p:nvSpPr>
        <p:spPr>
          <a:xfrm>
            <a:off x="5935504" y="66545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8" name="正方形/長方形 18"/>
          <p:cNvSpPr/>
          <p:nvPr/>
        </p:nvSpPr>
        <p:spPr>
          <a:xfrm>
            <a:off x="6213316" y="66545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9" name="正方形/長方形 18"/>
          <p:cNvSpPr/>
          <p:nvPr/>
        </p:nvSpPr>
        <p:spPr>
          <a:xfrm>
            <a:off x="6533993" y="66545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0" name="正方形/長方形 18"/>
          <p:cNvSpPr/>
          <p:nvPr/>
        </p:nvSpPr>
        <p:spPr>
          <a:xfrm>
            <a:off x="6810215" y="66545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1" name="正方形/長方形 18"/>
          <p:cNvSpPr/>
          <p:nvPr/>
        </p:nvSpPr>
        <p:spPr>
          <a:xfrm>
            <a:off x="4820283" y="6656121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52" name="Straight Connector 151"/>
          <p:cNvCxnSpPr/>
          <p:nvPr/>
        </p:nvCxnSpPr>
        <p:spPr>
          <a:xfrm>
            <a:off x="11318875" y="409575"/>
            <a:ext cx="323850" cy="18415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16200000" flipH="1">
            <a:off x="11255375" y="492125"/>
            <a:ext cx="463550" cy="32385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1014075" y="17462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1007725" y="42862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=2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1014075" y="65087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=3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0982325" y="87312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=4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1572875" y="35877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kumimoji="1" lang="en-US" altLang="ja-JP" sz="600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endParaRPr kumimoji="1" lang="ja-JP" altLang="en-US" sz="600">
              <a:solidFill>
                <a:srgbClr val="99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1566525" y="65722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kumimoji="1" lang="en-US" altLang="ja-JP" sz="600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=2</a:t>
            </a:r>
            <a:endParaRPr kumimoji="1" lang="ja-JP" altLang="en-US" sz="600">
              <a:solidFill>
                <a:srgbClr val="99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0" name="正方形/長方形 18"/>
          <p:cNvSpPr/>
          <p:nvPr/>
        </p:nvSpPr>
        <p:spPr>
          <a:xfrm>
            <a:off x="11244899" y="386288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1" name="正方形/長方形 18"/>
          <p:cNvSpPr/>
          <p:nvPr/>
        </p:nvSpPr>
        <p:spPr>
          <a:xfrm>
            <a:off x="11257599" y="610125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2" name="正方形/長方形 18"/>
          <p:cNvSpPr/>
          <p:nvPr/>
        </p:nvSpPr>
        <p:spPr>
          <a:xfrm>
            <a:off x="11257599" y="833962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3" name="正方形/長方形 18"/>
          <p:cNvSpPr/>
          <p:nvPr/>
        </p:nvSpPr>
        <p:spPr>
          <a:xfrm>
            <a:off x="11262361" y="1053037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4" name="正方形/長方形 18"/>
          <p:cNvSpPr/>
          <p:nvPr/>
        </p:nvSpPr>
        <p:spPr>
          <a:xfrm>
            <a:off x="11747342" y="567262"/>
            <a:ext cx="36000" cy="8043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5" name="正方形/長方形 18"/>
          <p:cNvSpPr/>
          <p:nvPr/>
        </p:nvSpPr>
        <p:spPr>
          <a:xfrm>
            <a:off x="11749724" y="853012"/>
            <a:ext cx="36000" cy="8043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6" name="TextBox 165"/>
          <p:cNvSpPr txBox="1"/>
          <p:nvPr/>
        </p:nvSpPr>
        <p:spPr>
          <a:xfrm>
            <a:off x="10415588" y="-4127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1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0415588" y="16396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2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0415588" y="36920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3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0415588" y="57444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4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0415588" y="77968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5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0415588" y="98492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6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0415588" y="119016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7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0415588" y="139540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8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" name="正方形/長方形 18"/>
          <p:cNvSpPr/>
          <p:nvPr/>
        </p:nvSpPr>
        <p:spPr>
          <a:xfrm>
            <a:off x="10737692" y="133876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5" name="正方形/長方形 18"/>
          <p:cNvSpPr/>
          <p:nvPr/>
        </p:nvSpPr>
        <p:spPr>
          <a:xfrm>
            <a:off x="10737692" y="331520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6" name="正方形/長方形 18"/>
          <p:cNvSpPr/>
          <p:nvPr/>
        </p:nvSpPr>
        <p:spPr>
          <a:xfrm>
            <a:off x="10737692" y="529164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8"/>
          <p:cNvSpPr/>
          <p:nvPr/>
        </p:nvSpPr>
        <p:spPr>
          <a:xfrm>
            <a:off x="10750392" y="726808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8" name="正方形/長方形 18"/>
          <p:cNvSpPr/>
          <p:nvPr/>
        </p:nvSpPr>
        <p:spPr>
          <a:xfrm>
            <a:off x="10750392" y="924452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9" name="正方形/長方形 18"/>
          <p:cNvSpPr/>
          <p:nvPr/>
        </p:nvSpPr>
        <p:spPr>
          <a:xfrm>
            <a:off x="10750392" y="1122096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0" name="正方形/長方形 18"/>
          <p:cNvSpPr/>
          <p:nvPr/>
        </p:nvSpPr>
        <p:spPr>
          <a:xfrm>
            <a:off x="10750392" y="1319740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1" name="正方形/長方形 18"/>
          <p:cNvSpPr/>
          <p:nvPr/>
        </p:nvSpPr>
        <p:spPr>
          <a:xfrm>
            <a:off x="10750392" y="1517382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2" name="TextBox 181"/>
          <p:cNvSpPr txBox="1"/>
          <p:nvPr/>
        </p:nvSpPr>
        <p:spPr>
          <a:xfrm>
            <a:off x="10417969" y="1814508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3" name="正方形/長方形 18"/>
          <p:cNvSpPr/>
          <p:nvPr/>
        </p:nvSpPr>
        <p:spPr>
          <a:xfrm>
            <a:off x="10752773" y="1953152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5" name="正方形/長方形 18"/>
          <p:cNvSpPr/>
          <p:nvPr/>
        </p:nvSpPr>
        <p:spPr>
          <a:xfrm>
            <a:off x="829308" y="3179498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7" name="正方形/長方形 18"/>
          <p:cNvSpPr/>
          <p:nvPr/>
        </p:nvSpPr>
        <p:spPr>
          <a:xfrm>
            <a:off x="6891971" y="3908160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8" name="正方形/長方形 18"/>
          <p:cNvSpPr/>
          <p:nvPr/>
        </p:nvSpPr>
        <p:spPr>
          <a:xfrm>
            <a:off x="9934418" y="567504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9" name="正方形/長方形 18"/>
          <p:cNvSpPr/>
          <p:nvPr/>
        </p:nvSpPr>
        <p:spPr>
          <a:xfrm>
            <a:off x="9984424" y="567504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"/>
          <p:cNvSpPr/>
          <p:nvPr/>
        </p:nvSpPr>
        <p:spPr>
          <a:xfrm>
            <a:off x="10740868" y="568774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1" name="正方形/長方形 18"/>
          <p:cNvSpPr/>
          <p:nvPr/>
        </p:nvSpPr>
        <p:spPr>
          <a:xfrm>
            <a:off x="10790874" y="568774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8"/>
          <p:cNvSpPr/>
          <p:nvPr/>
        </p:nvSpPr>
        <p:spPr>
          <a:xfrm>
            <a:off x="10735312" y="4672539"/>
            <a:ext cx="468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8"/>
          <p:cNvSpPr/>
          <p:nvPr/>
        </p:nvSpPr>
        <p:spPr>
          <a:xfrm>
            <a:off x="10790080" y="4672536"/>
            <a:ext cx="49369" cy="10821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4" name="正方形/長方形 18"/>
          <p:cNvSpPr/>
          <p:nvPr/>
        </p:nvSpPr>
        <p:spPr>
          <a:xfrm>
            <a:off x="8937468" y="468444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5" name="正方形/長方形 18"/>
          <p:cNvSpPr/>
          <p:nvPr/>
        </p:nvSpPr>
        <p:spPr>
          <a:xfrm>
            <a:off x="8987474" y="468444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6" name="正方形/長方形 18"/>
          <p:cNvSpPr/>
          <p:nvPr/>
        </p:nvSpPr>
        <p:spPr>
          <a:xfrm>
            <a:off x="10728962" y="3656539"/>
            <a:ext cx="468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7" name="正方形/長方形 18"/>
          <p:cNvSpPr/>
          <p:nvPr/>
        </p:nvSpPr>
        <p:spPr>
          <a:xfrm>
            <a:off x="10783730" y="3656536"/>
            <a:ext cx="49369" cy="10821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8" name="正方形/長方形 18"/>
          <p:cNvSpPr/>
          <p:nvPr/>
        </p:nvSpPr>
        <p:spPr>
          <a:xfrm>
            <a:off x="8931118" y="366844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9" name="正方形/長方形 18"/>
          <p:cNvSpPr/>
          <p:nvPr/>
        </p:nvSpPr>
        <p:spPr>
          <a:xfrm>
            <a:off x="8981124" y="366844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0" name="正方形/長方形 18"/>
          <p:cNvSpPr/>
          <p:nvPr/>
        </p:nvSpPr>
        <p:spPr>
          <a:xfrm>
            <a:off x="8812054" y="304473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1" name="正方形/長方形 18"/>
          <p:cNvSpPr/>
          <p:nvPr/>
        </p:nvSpPr>
        <p:spPr>
          <a:xfrm>
            <a:off x="9097805" y="304473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2" name="正方形/長方形 18"/>
          <p:cNvSpPr/>
          <p:nvPr/>
        </p:nvSpPr>
        <p:spPr>
          <a:xfrm>
            <a:off x="9396255" y="304473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3" name="正方形/長方形 18"/>
          <p:cNvSpPr/>
          <p:nvPr/>
        </p:nvSpPr>
        <p:spPr>
          <a:xfrm>
            <a:off x="9688354" y="304473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4" name="正方形/長方形 18"/>
          <p:cNvSpPr/>
          <p:nvPr/>
        </p:nvSpPr>
        <p:spPr>
          <a:xfrm>
            <a:off x="11155205" y="304473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5" name="正方形/長方形 18"/>
          <p:cNvSpPr/>
          <p:nvPr/>
        </p:nvSpPr>
        <p:spPr>
          <a:xfrm>
            <a:off x="11523505" y="3044737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6" name="正方形/長方形 18"/>
          <p:cNvSpPr/>
          <p:nvPr/>
        </p:nvSpPr>
        <p:spPr>
          <a:xfrm>
            <a:off x="8588218" y="325569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7" name="正方形/長方形 18"/>
          <p:cNvSpPr/>
          <p:nvPr/>
        </p:nvSpPr>
        <p:spPr>
          <a:xfrm>
            <a:off x="8638224" y="325569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790094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95238" cy="46285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952" y="0"/>
            <a:ext cx="3961905" cy="676190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571" y="0"/>
            <a:ext cx="3971429" cy="6552381"/>
          </a:xfrm>
          <a:prstGeom prst="rect">
            <a:avLst/>
          </a:prstGeom>
        </p:spPr>
      </p:pic>
      <p:sp>
        <p:nvSpPr>
          <p:cNvPr id="8" name="正方形/長方形 18"/>
          <p:cNvSpPr/>
          <p:nvPr/>
        </p:nvSpPr>
        <p:spPr>
          <a:xfrm>
            <a:off x="2164082" y="2768172"/>
            <a:ext cx="1062000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18"/>
          <p:cNvSpPr/>
          <p:nvPr/>
        </p:nvSpPr>
        <p:spPr>
          <a:xfrm>
            <a:off x="2906397" y="2958672"/>
            <a:ext cx="1080000" cy="125413"/>
          </a:xfrm>
          <a:prstGeom prst="rect">
            <a:avLst/>
          </a:prstGeom>
          <a:solidFill>
            <a:srgbClr val="00FCF6">
              <a:alpha val="20000"/>
            </a:srgbClr>
          </a:solidFill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Freeform 9"/>
          <p:cNvSpPr/>
          <p:nvPr/>
        </p:nvSpPr>
        <p:spPr>
          <a:xfrm>
            <a:off x="3215640" y="518160"/>
            <a:ext cx="1371600" cy="2263140"/>
          </a:xfrm>
          <a:custGeom>
            <a:avLst/>
            <a:gdLst>
              <a:gd name="connsiteX0" fmla="*/ 0 w 1371600"/>
              <a:gd name="connsiteY0" fmla="*/ 2263140 h 2263140"/>
              <a:gd name="connsiteX1" fmla="*/ 60960 w 1371600"/>
              <a:gd name="connsiteY1" fmla="*/ 2217420 h 2263140"/>
              <a:gd name="connsiteX2" fmla="*/ 830580 w 1371600"/>
              <a:gd name="connsiteY2" fmla="*/ 2209800 h 2263140"/>
              <a:gd name="connsiteX3" fmla="*/ 822960 w 1371600"/>
              <a:gd name="connsiteY3" fmla="*/ 0 h 2263140"/>
              <a:gd name="connsiteX4" fmla="*/ 1371600 w 1371600"/>
              <a:gd name="connsiteY4" fmla="*/ 0 h 226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2263140">
                <a:moveTo>
                  <a:pt x="0" y="2263140"/>
                </a:moveTo>
                <a:lnTo>
                  <a:pt x="60960" y="2217420"/>
                </a:lnTo>
                <a:lnTo>
                  <a:pt x="830580" y="2209800"/>
                </a:lnTo>
                <a:lnTo>
                  <a:pt x="822960" y="0"/>
                </a:lnTo>
                <a:lnTo>
                  <a:pt x="1371600" y="0"/>
                </a:lnTo>
              </a:path>
            </a:pathLst>
          </a:cu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lt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000500" y="533400"/>
            <a:ext cx="1005840" cy="2446020"/>
          </a:xfrm>
          <a:custGeom>
            <a:avLst/>
            <a:gdLst>
              <a:gd name="connsiteX0" fmla="*/ 0 w 1005840"/>
              <a:gd name="connsiteY0" fmla="*/ 2446020 h 2446020"/>
              <a:gd name="connsiteX1" fmla="*/ 114300 w 1005840"/>
              <a:gd name="connsiteY1" fmla="*/ 2362200 h 2446020"/>
              <a:gd name="connsiteX2" fmla="*/ 106680 w 1005840"/>
              <a:gd name="connsiteY2" fmla="*/ 129540 h 2446020"/>
              <a:gd name="connsiteX3" fmla="*/ 1005840 w 1005840"/>
              <a:gd name="connsiteY3" fmla="*/ 129540 h 2446020"/>
              <a:gd name="connsiteX4" fmla="*/ 1005840 w 1005840"/>
              <a:gd name="connsiteY4" fmla="*/ 0 h 244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40" h="2446020">
                <a:moveTo>
                  <a:pt x="0" y="2446020"/>
                </a:moveTo>
                <a:lnTo>
                  <a:pt x="114300" y="2362200"/>
                </a:lnTo>
                <a:lnTo>
                  <a:pt x="106680" y="129540"/>
                </a:lnTo>
                <a:lnTo>
                  <a:pt x="1005840" y="129540"/>
                </a:lnTo>
                <a:lnTo>
                  <a:pt x="1005840" y="0"/>
                </a:lnTo>
              </a:path>
            </a:pathLst>
          </a:custGeom>
          <a:noFill/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lt1"/>
              </a:solidFill>
            </a:endParaRPr>
          </a:p>
        </p:txBody>
      </p:sp>
      <p:sp>
        <p:nvSpPr>
          <p:cNvPr id="12" name="正方形/長方形 18"/>
          <p:cNvSpPr/>
          <p:nvPr/>
        </p:nvSpPr>
        <p:spPr>
          <a:xfrm>
            <a:off x="3789047" y="2768172"/>
            <a:ext cx="205103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8"/>
          <p:cNvSpPr/>
          <p:nvPr/>
        </p:nvSpPr>
        <p:spPr>
          <a:xfrm>
            <a:off x="687072" y="3142822"/>
            <a:ext cx="205103" cy="125413"/>
          </a:xfrm>
          <a:prstGeom prst="rect">
            <a:avLst/>
          </a:prstGeom>
          <a:noFill/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8"/>
          <p:cNvSpPr/>
          <p:nvPr/>
        </p:nvSpPr>
        <p:spPr>
          <a:xfrm>
            <a:off x="2674622" y="3898472"/>
            <a:ext cx="72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8"/>
          <p:cNvSpPr/>
          <p:nvPr/>
        </p:nvSpPr>
        <p:spPr>
          <a:xfrm>
            <a:off x="6513832" y="3682572"/>
            <a:ext cx="1116000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Freeform 15"/>
          <p:cNvSpPr/>
          <p:nvPr/>
        </p:nvSpPr>
        <p:spPr>
          <a:xfrm>
            <a:off x="7639050" y="552450"/>
            <a:ext cx="933450" cy="3124200"/>
          </a:xfrm>
          <a:custGeom>
            <a:avLst/>
            <a:gdLst>
              <a:gd name="connsiteX0" fmla="*/ 0 w 933450"/>
              <a:gd name="connsiteY0" fmla="*/ 3124200 h 3124200"/>
              <a:gd name="connsiteX1" fmla="*/ 57150 w 933450"/>
              <a:gd name="connsiteY1" fmla="*/ 3079750 h 3124200"/>
              <a:gd name="connsiteX2" fmla="*/ 520700 w 933450"/>
              <a:gd name="connsiteY2" fmla="*/ 3079750 h 3124200"/>
              <a:gd name="connsiteX3" fmla="*/ 514350 w 933450"/>
              <a:gd name="connsiteY3" fmla="*/ 0 h 3124200"/>
              <a:gd name="connsiteX4" fmla="*/ 933450 w 933450"/>
              <a:gd name="connsiteY4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3124200">
                <a:moveTo>
                  <a:pt x="0" y="3124200"/>
                </a:moveTo>
                <a:lnTo>
                  <a:pt x="57150" y="3079750"/>
                </a:lnTo>
                <a:lnTo>
                  <a:pt x="520700" y="3079750"/>
                </a:lnTo>
                <a:cubicBezTo>
                  <a:pt x="518583" y="2053167"/>
                  <a:pt x="516467" y="1026583"/>
                  <a:pt x="514350" y="0"/>
                </a:cubicBezTo>
                <a:lnTo>
                  <a:pt x="933450" y="0"/>
                </a:lnTo>
              </a:path>
            </a:pathLst>
          </a:cu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lt1"/>
              </a:solidFill>
            </a:endParaRPr>
          </a:p>
        </p:txBody>
      </p:sp>
      <p:sp>
        <p:nvSpPr>
          <p:cNvPr id="17" name="正方形/長方形 18"/>
          <p:cNvSpPr/>
          <p:nvPr/>
        </p:nvSpPr>
        <p:spPr>
          <a:xfrm>
            <a:off x="6754497" y="3866722"/>
            <a:ext cx="205103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8"/>
          <p:cNvSpPr/>
          <p:nvPr/>
        </p:nvSpPr>
        <p:spPr>
          <a:xfrm>
            <a:off x="7894322" y="3663522"/>
            <a:ext cx="21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304022" y="183722"/>
            <a:ext cx="252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8"/>
          <p:cNvSpPr/>
          <p:nvPr/>
        </p:nvSpPr>
        <p:spPr>
          <a:xfrm>
            <a:off x="5576572" y="1072722"/>
            <a:ext cx="90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8"/>
          <p:cNvSpPr/>
          <p:nvPr/>
        </p:nvSpPr>
        <p:spPr>
          <a:xfrm>
            <a:off x="1963422" y="407627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18"/>
          <p:cNvSpPr/>
          <p:nvPr/>
        </p:nvSpPr>
        <p:spPr>
          <a:xfrm>
            <a:off x="1836422" y="426677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18"/>
          <p:cNvSpPr/>
          <p:nvPr/>
        </p:nvSpPr>
        <p:spPr>
          <a:xfrm>
            <a:off x="2528572" y="351112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8"/>
          <p:cNvSpPr/>
          <p:nvPr/>
        </p:nvSpPr>
        <p:spPr>
          <a:xfrm>
            <a:off x="712472" y="371432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18"/>
          <p:cNvSpPr/>
          <p:nvPr/>
        </p:nvSpPr>
        <p:spPr>
          <a:xfrm>
            <a:off x="261622" y="3714322"/>
            <a:ext cx="205103" cy="125413"/>
          </a:xfrm>
          <a:prstGeom prst="rect">
            <a:avLst/>
          </a:prstGeom>
          <a:solidFill>
            <a:srgbClr val="00FCF6">
              <a:alpha val="20000"/>
            </a:srgbClr>
          </a:solidFill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18"/>
          <p:cNvSpPr/>
          <p:nvPr/>
        </p:nvSpPr>
        <p:spPr>
          <a:xfrm>
            <a:off x="2074547" y="3523822"/>
            <a:ext cx="205103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18"/>
          <p:cNvSpPr/>
          <p:nvPr/>
        </p:nvSpPr>
        <p:spPr>
          <a:xfrm>
            <a:off x="4858229" y="286910"/>
            <a:ext cx="244790" cy="256015"/>
          </a:xfrm>
          <a:prstGeom prst="rect">
            <a:avLst/>
          </a:prstGeom>
          <a:solidFill>
            <a:srgbClr val="00FCF6">
              <a:alpha val="20000"/>
            </a:srgbClr>
          </a:solidFill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8"/>
          <p:cNvSpPr/>
          <p:nvPr/>
        </p:nvSpPr>
        <p:spPr>
          <a:xfrm>
            <a:off x="3001647" y="3714322"/>
            <a:ext cx="205103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18"/>
          <p:cNvSpPr/>
          <p:nvPr/>
        </p:nvSpPr>
        <p:spPr>
          <a:xfrm>
            <a:off x="3798572" y="3714322"/>
            <a:ext cx="205103" cy="125413"/>
          </a:xfrm>
          <a:prstGeom prst="rect">
            <a:avLst/>
          </a:prstGeom>
          <a:solidFill>
            <a:srgbClr val="00FCF6">
              <a:alpha val="20000"/>
            </a:srgbClr>
          </a:solidFill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正方形/長方形 18"/>
          <p:cNvSpPr/>
          <p:nvPr/>
        </p:nvSpPr>
        <p:spPr>
          <a:xfrm>
            <a:off x="2646047" y="3714322"/>
            <a:ext cx="205103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18"/>
          <p:cNvSpPr/>
          <p:nvPr/>
        </p:nvSpPr>
        <p:spPr>
          <a:xfrm>
            <a:off x="3442972" y="3714322"/>
            <a:ext cx="205103" cy="125413"/>
          </a:xfrm>
          <a:prstGeom prst="rect">
            <a:avLst/>
          </a:prstGeom>
          <a:noFill/>
          <a:ln w="6350">
            <a:solidFill>
              <a:srgbClr val="00F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18"/>
          <p:cNvSpPr/>
          <p:nvPr/>
        </p:nvSpPr>
        <p:spPr>
          <a:xfrm>
            <a:off x="5934712" y="475826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18"/>
          <p:cNvSpPr/>
          <p:nvPr/>
        </p:nvSpPr>
        <p:spPr>
          <a:xfrm>
            <a:off x="6227447" y="5078302"/>
            <a:ext cx="205103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18"/>
          <p:cNvSpPr/>
          <p:nvPr/>
        </p:nvSpPr>
        <p:spPr>
          <a:xfrm>
            <a:off x="6585587" y="5078302"/>
            <a:ext cx="205103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18"/>
          <p:cNvSpPr/>
          <p:nvPr/>
        </p:nvSpPr>
        <p:spPr>
          <a:xfrm>
            <a:off x="6201412" y="475826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18"/>
          <p:cNvSpPr/>
          <p:nvPr/>
        </p:nvSpPr>
        <p:spPr>
          <a:xfrm>
            <a:off x="6384292" y="475826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18"/>
          <p:cNvSpPr/>
          <p:nvPr/>
        </p:nvSpPr>
        <p:spPr>
          <a:xfrm>
            <a:off x="6772912" y="475826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18"/>
          <p:cNvSpPr/>
          <p:nvPr/>
        </p:nvSpPr>
        <p:spPr>
          <a:xfrm>
            <a:off x="6948172" y="475826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18"/>
          <p:cNvSpPr/>
          <p:nvPr/>
        </p:nvSpPr>
        <p:spPr>
          <a:xfrm>
            <a:off x="5957572" y="56498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18"/>
          <p:cNvSpPr/>
          <p:nvPr/>
        </p:nvSpPr>
        <p:spPr>
          <a:xfrm>
            <a:off x="6338572" y="56498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18"/>
          <p:cNvSpPr/>
          <p:nvPr/>
        </p:nvSpPr>
        <p:spPr>
          <a:xfrm>
            <a:off x="6818632" y="56498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18"/>
          <p:cNvSpPr/>
          <p:nvPr/>
        </p:nvSpPr>
        <p:spPr>
          <a:xfrm>
            <a:off x="7192012" y="56498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18"/>
          <p:cNvSpPr/>
          <p:nvPr/>
        </p:nvSpPr>
        <p:spPr>
          <a:xfrm>
            <a:off x="7359652" y="56498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18"/>
          <p:cNvSpPr/>
          <p:nvPr/>
        </p:nvSpPr>
        <p:spPr>
          <a:xfrm>
            <a:off x="5507992" y="56498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18"/>
          <p:cNvSpPr/>
          <p:nvPr/>
        </p:nvSpPr>
        <p:spPr>
          <a:xfrm>
            <a:off x="5774692" y="56498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18"/>
          <p:cNvSpPr/>
          <p:nvPr/>
        </p:nvSpPr>
        <p:spPr>
          <a:xfrm>
            <a:off x="5789932" y="6616272"/>
            <a:ext cx="1080000" cy="125413"/>
          </a:xfrm>
          <a:prstGeom prst="rect">
            <a:avLst/>
          </a:prstGeom>
          <a:solidFill>
            <a:srgbClr val="FF3399">
              <a:alpha val="20000"/>
            </a:srgbClr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18"/>
          <p:cNvSpPr/>
          <p:nvPr/>
        </p:nvSpPr>
        <p:spPr>
          <a:xfrm>
            <a:off x="4672967" y="6617542"/>
            <a:ext cx="205103" cy="125413"/>
          </a:xfrm>
          <a:prstGeom prst="rect">
            <a:avLst/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18"/>
          <p:cNvSpPr/>
          <p:nvPr/>
        </p:nvSpPr>
        <p:spPr>
          <a:xfrm>
            <a:off x="8673466" y="369141"/>
            <a:ext cx="252000" cy="252000"/>
          </a:xfrm>
          <a:prstGeom prst="rect">
            <a:avLst/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18"/>
          <p:cNvSpPr/>
          <p:nvPr/>
        </p:nvSpPr>
        <p:spPr>
          <a:xfrm>
            <a:off x="8655052" y="3012012"/>
            <a:ext cx="1098000" cy="125413"/>
          </a:xfrm>
          <a:prstGeom prst="rect">
            <a:avLst/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18"/>
          <p:cNvSpPr/>
          <p:nvPr/>
        </p:nvSpPr>
        <p:spPr>
          <a:xfrm>
            <a:off x="11012807" y="3013282"/>
            <a:ext cx="205103" cy="125413"/>
          </a:xfrm>
          <a:prstGeom prst="rect">
            <a:avLst/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18"/>
          <p:cNvSpPr/>
          <p:nvPr/>
        </p:nvSpPr>
        <p:spPr>
          <a:xfrm>
            <a:off x="11378567" y="3005662"/>
            <a:ext cx="205103" cy="125413"/>
          </a:xfrm>
          <a:prstGeom prst="rect">
            <a:avLst/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Freeform 54"/>
          <p:cNvSpPr/>
          <p:nvPr/>
        </p:nvSpPr>
        <p:spPr>
          <a:xfrm>
            <a:off x="9464040" y="563880"/>
            <a:ext cx="1950720" cy="2438400"/>
          </a:xfrm>
          <a:custGeom>
            <a:avLst/>
            <a:gdLst>
              <a:gd name="connsiteX0" fmla="*/ 1950720 w 1950720"/>
              <a:gd name="connsiteY0" fmla="*/ 2438400 h 2438400"/>
              <a:gd name="connsiteX1" fmla="*/ 1950720 w 1950720"/>
              <a:gd name="connsiteY1" fmla="*/ 1706880 h 2438400"/>
              <a:gd name="connsiteX2" fmla="*/ 1082040 w 1950720"/>
              <a:gd name="connsiteY2" fmla="*/ 1706880 h 2438400"/>
              <a:gd name="connsiteX3" fmla="*/ 1082040 w 1950720"/>
              <a:gd name="connsiteY3" fmla="*/ 464820 h 2438400"/>
              <a:gd name="connsiteX4" fmla="*/ 0 w 1950720"/>
              <a:gd name="connsiteY4" fmla="*/ 464820 h 2438400"/>
              <a:gd name="connsiteX5" fmla="*/ 0 w 1950720"/>
              <a:gd name="connsiteY5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0720" h="2438400">
                <a:moveTo>
                  <a:pt x="1950720" y="2438400"/>
                </a:moveTo>
                <a:lnTo>
                  <a:pt x="1950720" y="1706880"/>
                </a:lnTo>
                <a:lnTo>
                  <a:pt x="1082040" y="1706880"/>
                </a:lnTo>
                <a:lnTo>
                  <a:pt x="1082040" y="464820"/>
                </a:lnTo>
                <a:lnTo>
                  <a:pt x="0" y="464820"/>
                </a:lnTo>
                <a:lnTo>
                  <a:pt x="0" y="0"/>
                </a:lnTo>
              </a:path>
            </a:pathLst>
          </a:cu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18"/>
          <p:cNvSpPr/>
          <p:nvPr/>
        </p:nvSpPr>
        <p:spPr>
          <a:xfrm>
            <a:off x="10011412" y="36305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18"/>
          <p:cNvSpPr/>
          <p:nvPr/>
        </p:nvSpPr>
        <p:spPr>
          <a:xfrm>
            <a:off x="10392412" y="36305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18"/>
          <p:cNvSpPr/>
          <p:nvPr/>
        </p:nvSpPr>
        <p:spPr>
          <a:xfrm>
            <a:off x="10872472" y="36305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18"/>
          <p:cNvSpPr/>
          <p:nvPr/>
        </p:nvSpPr>
        <p:spPr>
          <a:xfrm>
            <a:off x="11245852" y="36305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18"/>
          <p:cNvSpPr/>
          <p:nvPr/>
        </p:nvSpPr>
        <p:spPr>
          <a:xfrm>
            <a:off x="11413492" y="36305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18"/>
          <p:cNvSpPr/>
          <p:nvPr/>
        </p:nvSpPr>
        <p:spPr>
          <a:xfrm>
            <a:off x="9561832" y="36305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18"/>
          <p:cNvSpPr/>
          <p:nvPr/>
        </p:nvSpPr>
        <p:spPr>
          <a:xfrm>
            <a:off x="9828532" y="363050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18"/>
          <p:cNvSpPr/>
          <p:nvPr/>
        </p:nvSpPr>
        <p:spPr>
          <a:xfrm>
            <a:off x="10011412" y="462872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18"/>
          <p:cNvSpPr/>
          <p:nvPr/>
        </p:nvSpPr>
        <p:spPr>
          <a:xfrm>
            <a:off x="10392412" y="462872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18"/>
          <p:cNvSpPr/>
          <p:nvPr/>
        </p:nvSpPr>
        <p:spPr>
          <a:xfrm>
            <a:off x="10872472" y="462872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18"/>
          <p:cNvSpPr/>
          <p:nvPr/>
        </p:nvSpPr>
        <p:spPr>
          <a:xfrm>
            <a:off x="11245852" y="462872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18"/>
          <p:cNvSpPr/>
          <p:nvPr/>
        </p:nvSpPr>
        <p:spPr>
          <a:xfrm>
            <a:off x="11413492" y="462872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18"/>
          <p:cNvSpPr/>
          <p:nvPr/>
        </p:nvSpPr>
        <p:spPr>
          <a:xfrm>
            <a:off x="9561832" y="462872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18"/>
          <p:cNvSpPr/>
          <p:nvPr/>
        </p:nvSpPr>
        <p:spPr>
          <a:xfrm>
            <a:off x="9828532" y="4628722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1" name="正方形/長方形 18"/>
          <p:cNvSpPr/>
          <p:nvPr/>
        </p:nvSpPr>
        <p:spPr>
          <a:xfrm>
            <a:off x="9006842" y="1235282"/>
            <a:ext cx="252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18"/>
          <p:cNvSpPr/>
          <p:nvPr/>
        </p:nvSpPr>
        <p:spPr>
          <a:xfrm>
            <a:off x="5544187" y="4790014"/>
            <a:ext cx="468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3" name="正方形/長方形 18"/>
          <p:cNvSpPr/>
          <p:nvPr/>
        </p:nvSpPr>
        <p:spPr>
          <a:xfrm>
            <a:off x="5598955" y="4790011"/>
            <a:ext cx="49369" cy="10821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18"/>
          <p:cNvSpPr/>
          <p:nvPr/>
        </p:nvSpPr>
        <p:spPr>
          <a:xfrm>
            <a:off x="6664962" y="5682189"/>
            <a:ext cx="468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正方形/長方形 18"/>
          <p:cNvSpPr/>
          <p:nvPr/>
        </p:nvSpPr>
        <p:spPr>
          <a:xfrm>
            <a:off x="6719730" y="5682186"/>
            <a:ext cx="49369" cy="10821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18"/>
          <p:cNvSpPr/>
          <p:nvPr/>
        </p:nvSpPr>
        <p:spPr>
          <a:xfrm>
            <a:off x="4867118" y="569409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18"/>
          <p:cNvSpPr/>
          <p:nvPr/>
        </p:nvSpPr>
        <p:spPr>
          <a:xfrm>
            <a:off x="4917124" y="569409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7270750" y="450850"/>
            <a:ext cx="323850" cy="18415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6200000" flipH="1">
            <a:off x="7207250" y="533400"/>
            <a:ext cx="463550" cy="32385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965950" y="21590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59600" y="46990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=2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65950" y="69215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=3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34200" y="91440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=4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24750" y="40005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kumimoji="1" lang="en-US" altLang="ja-JP" sz="600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endParaRPr kumimoji="1" lang="ja-JP" altLang="en-US" sz="600">
              <a:solidFill>
                <a:srgbClr val="99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518400" y="69850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kumimoji="1" lang="en-US" altLang="ja-JP" sz="600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=2</a:t>
            </a:r>
            <a:endParaRPr kumimoji="1" lang="ja-JP" altLang="en-US" sz="600">
              <a:solidFill>
                <a:srgbClr val="99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正方形/長方形 18"/>
          <p:cNvSpPr/>
          <p:nvPr/>
        </p:nvSpPr>
        <p:spPr>
          <a:xfrm>
            <a:off x="7196774" y="427563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正方形/長方形 18"/>
          <p:cNvSpPr/>
          <p:nvPr/>
        </p:nvSpPr>
        <p:spPr>
          <a:xfrm>
            <a:off x="7196774" y="651400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18"/>
          <p:cNvSpPr/>
          <p:nvPr/>
        </p:nvSpPr>
        <p:spPr>
          <a:xfrm>
            <a:off x="7196774" y="875237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18"/>
          <p:cNvSpPr/>
          <p:nvPr/>
        </p:nvSpPr>
        <p:spPr>
          <a:xfrm>
            <a:off x="7201536" y="1094312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0" name="正方形/長方形 18"/>
          <p:cNvSpPr/>
          <p:nvPr/>
        </p:nvSpPr>
        <p:spPr>
          <a:xfrm>
            <a:off x="7699217" y="608537"/>
            <a:ext cx="36000" cy="8043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1" name="正方形/長方形 18"/>
          <p:cNvSpPr/>
          <p:nvPr/>
        </p:nvSpPr>
        <p:spPr>
          <a:xfrm>
            <a:off x="7701599" y="894287"/>
            <a:ext cx="36000" cy="8043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6367463" y="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1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367463" y="20524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2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367463" y="41048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3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67463" y="61572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4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367463" y="82096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5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367463" y="102620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6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367463" y="123144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7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67463" y="1436680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8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正方形/長方形 18"/>
          <p:cNvSpPr/>
          <p:nvPr/>
        </p:nvSpPr>
        <p:spPr>
          <a:xfrm>
            <a:off x="6689567" y="175151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8"/>
          <p:cNvSpPr/>
          <p:nvPr/>
        </p:nvSpPr>
        <p:spPr>
          <a:xfrm>
            <a:off x="6689567" y="372795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8"/>
          <p:cNvSpPr/>
          <p:nvPr/>
        </p:nvSpPr>
        <p:spPr>
          <a:xfrm>
            <a:off x="6689567" y="570439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8"/>
          <p:cNvSpPr/>
          <p:nvPr/>
        </p:nvSpPr>
        <p:spPr>
          <a:xfrm>
            <a:off x="6689567" y="768083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8"/>
          <p:cNvSpPr/>
          <p:nvPr/>
        </p:nvSpPr>
        <p:spPr>
          <a:xfrm>
            <a:off x="6689567" y="965727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8"/>
          <p:cNvSpPr/>
          <p:nvPr/>
        </p:nvSpPr>
        <p:spPr>
          <a:xfrm>
            <a:off x="6689567" y="1163371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8"/>
          <p:cNvSpPr/>
          <p:nvPr/>
        </p:nvSpPr>
        <p:spPr>
          <a:xfrm>
            <a:off x="6689567" y="1361015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8"/>
          <p:cNvSpPr/>
          <p:nvPr/>
        </p:nvSpPr>
        <p:spPr>
          <a:xfrm>
            <a:off x="6689567" y="1558657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6369844" y="1855783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正方形/長方形 18"/>
          <p:cNvSpPr/>
          <p:nvPr/>
        </p:nvSpPr>
        <p:spPr>
          <a:xfrm>
            <a:off x="6691948" y="1994427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8"/>
          <p:cNvSpPr/>
          <p:nvPr/>
        </p:nvSpPr>
        <p:spPr>
          <a:xfrm>
            <a:off x="2303304" y="28064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正方形/長方形 18"/>
          <p:cNvSpPr/>
          <p:nvPr/>
        </p:nvSpPr>
        <p:spPr>
          <a:xfrm>
            <a:off x="2589055" y="28064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3" name="正方形/長方形 18"/>
          <p:cNvSpPr/>
          <p:nvPr/>
        </p:nvSpPr>
        <p:spPr>
          <a:xfrm>
            <a:off x="2874805" y="28064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4" name="正方形/長方形 18"/>
          <p:cNvSpPr/>
          <p:nvPr/>
        </p:nvSpPr>
        <p:spPr>
          <a:xfrm>
            <a:off x="3160554" y="28064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8"/>
          <p:cNvSpPr/>
          <p:nvPr/>
        </p:nvSpPr>
        <p:spPr>
          <a:xfrm>
            <a:off x="3936842" y="2806433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8"/>
          <p:cNvSpPr/>
          <p:nvPr/>
        </p:nvSpPr>
        <p:spPr>
          <a:xfrm>
            <a:off x="1815144" y="3947451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8"/>
          <p:cNvSpPr/>
          <p:nvPr/>
        </p:nvSpPr>
        <p:spPr>
          <a:xfrm>
            <a:off x="2181853" y="3947451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8"/>
          <p:cNvSpPr/>
          <p:nvPr/>
        </p:nvSpPr>
        <p:spPr>
          <a:xfrm>
            <a:off x="1872294" y="3947451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8"/>
          <p:cNvSpPr/>
          <p:nvPr/>
        </p:nvSpPr>
        <p:spPr>
          <a:xfrm>
            <a:off x="2235828" y="3947451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8"/>
          <p:cNvSpPr/>
          <p:nvPr/>
        </p:nvSpPr>
        <p:spPr>
          <a:xfrm>
            <a:off x="395920" y="3750995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8"/>
          <p:cNvSpPr/>
          <p:nvPr/>
        </p:nvSpPr>
        <p:spPr>
          <a:xfrm>
            <a:off x="3143883" y="3748616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8"/>
          <p:cNvSpPr/>
          <p:nvPr/>
        </p:nvSpPr>
        <p:spPr>
          <a:xfrm>
            <a:off x="3939220" y="3760522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3" name="正方形/長方形 18"/>
          <p:cNvSpPr/>
          <p:nvPr/>
        </p:nvSpPr>
        <p:spPr>
          <a:xfrm>
            <a:off x="2786696" y="3750996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8"/>
          <p:cNvSpPr/>
          <p:nvPr/>
        </p:nvSpPr>
        <p:spPr>
          <a:xfrm>
            <a:off x="3582033" y="3750997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8"/>
          <p:cNvSpPr/>
          <p:nvPr/>
        </p:nvSpPr>
        <p:spPr>
          <a:xfrm>
            <a:off x="3048635" y="2996934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8"/>
          <p:cNvSpPr/>
          <p:nvPr/>
        </p:nvSpPr>
        <p:spPr>
          <a:xfrm>
            <a:off x="3343910" y="2996934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8"/>
          <p:cNvSpPr/>
          <p:nvPr/>
        </p:nvSpPr>
        <p:spPr>
          <a:xfrm>
            <a:off x="3639184" y="2996934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8"/>
          <p:cNvSpPr/>
          <p:nvPr/>
        </p:nvSpPr>
        <p:spPr>
          <a:xfrm>
            <a:off x="3932076" y="2996934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8"/>
          <p:cNvSpPr/>
          <p:nvPr/>
        </p:nvSpPr>
        <p:spPr>
          <a:xfrm>
            <a:off x="2215196" y="3565260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8"/>
          <p:cNvSpPr/>
          <p:nvPr/>
        </p:nvSpPr>
        <p:spPr>
          <a:xfrm>
            <a:off x="829308" y="3179498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正方形/長方形 18"/>
          <p:cNvSpPr/>
          <p:nvPr/>
        </p:nvSpPr>
        <p:spPr>
          <a:xfrm>
            <a:off x="6673691" y="37208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2" name="正方形/長方形 18"/>
          <p:cNvSpPr/>
          <p:nvPr/>
        </p:nvSpPr>
        <p:spPr>
          <a:xfrm>
            <a:off x="6970555" y="37208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正方形/長方形 18"/>
          <p:cNvSpPr/>
          <p:nvPr/>
        </p:nvSpPr>
        <p:spPr>
          <a:xfrm>
            <a:off x="7272180" y="37208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4" name="正方形/長方形 18"/>
          <p:cNvSpPr/>
          <p:nvPr/>
        </p:nvSpPr>
        <p:spPr>
          <a:xfrm>
            <a:off x="7567454" y="3720833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8"/>
          <p:cNvSpPr/>
          <p:nvPr/>
        </p:nvSpPr>
        <p:spPr>
          <a:xfrm>
            <a:off x="6891971" y="3908160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36" name="Straight Connector 135"/>
          <p:cNvCxnSpPr/>
          <p:nvPr/>
        </p:nvCxnSpPr>
        <p:spPr>
          <a:xfrm>
            <a:off x="11318875" y="409575"/>
            <a:ext cx="323850" cy="18415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16200000" flipH="1">
            <a:off x="11255375" y="492125"/>
            <a:ext cx="463550" cy="32385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1014075" y="17462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1007725" y="42862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=2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1014075" y="65087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=3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0982325" y="87312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 </a:t>
            </a:r>
            <a:r>
              <a:rPr kumimoji="1" lang="en-US" altLang="ja-JP" sz="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=4</a:t>
            </a:r>
            <a:endParaRPr kumimoji="1" lang="ja-JP" altLang="en-US" sz="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1572875" y="35877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kumimoji="1" lang="en-US" altLang="ja-JP" sz="600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=1</a:t>
            </a:r>
            <a:endParaRPr kumimoji="1" lang="ja-JP" altLang="en-US" sz="600">
              <a:solidFill>
                <a:srgbClr val="99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1566525" y="65722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kumimoji="1" lang="en-US" altLang="ja-JP" sz="600" dirty="0" smtClean="0">
                <a:solidFill>
                  <a:srgbClr val="9933FF"/>
                </a:solidFill>
                <a:latin typeface="Times New Roman" pitchFamily="18" charset="0"/>
                <a:cs typeface="Times New Roman" pitchFamily="18" charset="0"/>
              </a:rPr>
              <a:t>=2</a:t>
            </a:r>
            <a:endParaRPr kumimoji="1" lang="ja-JP" altLang="en-US" sz="600">
              <a:solidFill>
                <a:srgbClr val="9933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4" name="正方形/長方形 18"/>
          <p:cNvSpPr/>
          <p:nvPr/>
        </p:nvSpPr>
        <p:spPr>
          <a:xfrm>
            <a:off x="11244899" y="386288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5" name="正方形/長方形 18"/>
          <p:cNvSpPr/>
          <p:nvPr/>
        </p:nvSpPr>
        <p:spPr>
          <a:xfrm>
            <a:off x="11257599" y="610125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正方形/長方形 18"/>
          <p:cNvSpPr/>
          <p:nvPr/>
        </p:nvSpPr>
        <p:spPr>
          <a:xfrm>
            <a:off x="11257599" y="833962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7" name="正方形/長方形 18"/>
          <p:cNvSpPr/>
          <p:nvPr/>
        </p:nvSpPr>
        <p:spPr>
          <a:xfrm>
            <a:off x="11262361" y="1053037"/>
            <a:ext cx="36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8" name="正方形/長方形 18"/>
          <p:cNvSpPr/>
          <p:nvPr/>
        </p:nvSpPr>
        <p:spPr>
          <a:xfrm>
            <a:off x="11747342" y="567262"/>
            <a:ext cx="36000" cy="8043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9" name="正方形/長方形 18"/>
          <p:cNvSpPr/>
          <p:nvPr/>
        </p:nvSpPr>
        <p:spPr>
          <a:xfrm>
            <a:off x="11749724" y="853012"/>
            <a:ext cx="36000" cy="8043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0" name="TextBox 149"/>
          <p:cNvSpPr txBox="1"/>
          <p:nvPr/>
        </p:nvSpPr>
        <p:spPr>
          <a:xfrm>
            <a:off x="10415588" y="-4127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1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0415588" y="16396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2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0415588" y="36920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3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415588" y="57444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4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0415588" y="77968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5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0415588" y="98492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6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0415588" y="119016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7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0415588" y="1395405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8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8" name="正方形/長方形 18"/>
          <p:cNvSpPr/>
          <p:nvPr/>
        </p:nvSpPr>
        <p:spPr>
          <a:xfrm>
            <a:off x="10737692" y="133876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9" name="正方形/長方形 18"/>
          <p:cNvSpPr/>
          <p:nvPr/>
        </p:nvSpPr>
        <p:spPr>
          <a:xfrm>
            <a:off x="10737692" y="331520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0" name="正方形/長方形 18"/>
          <p:cNvSpPr/>
          <p:nvPr/>
        </p:nvSpPr>
        <p:spPr>
          <a:xfrm>
            <a:off x="10737692" y="529164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1" name="正方形/長方形 18"/>
          <p:cNvSpPr/>
          <p:nvPr/>
        </p:nvSpPr>
        <p:spPr>
          <a:xfrm>
            <a:off x="10750392" y="726808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2" name="正方形/長方形 18"/>
          <p:cNvSpPr/>
          <p:nvPr/>
        </p:nvSpPr>
        <p:spPr>
          <a:xfrm>
            <a:off x="10750392" y="924452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3" name="正方形/長方形 18"/>
          <p:cNvSpPr/>
          <p:nvPr/>
        </p:nvSpPr>
        <p:spPr>
          <a:xfrm>
            <a:off x="10750392" y="1122096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4" name="正方形/長方形 18"/>
          <p:cNvSpPr/>
          <p:nvPr/>
        </p:nvSpPr>
        <p:spPr>
          <a:xfrm>
            <a:off x="10750392" y="1319740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5" name="正方形/長方形 18"/>
          <p:cNvSpPr/>
          <p:nvPr/>
        </p:nvSpPr>
        <p:spPr>
          <a:xfrm>
            <a:off x="10750392" y="1517382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6" name="TextBox 165"/>
          <p:cNvSpPr txBox="1"/>
          <p:nvPr/>
        </p:nvSpPr>
        <p:spPr>
          <a:xfrm>
            <a:off x="10417969" y="1814508"/>
            <a:ext cx="3238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sz="6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ja-JP" sz="600" i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kumimoji="1" lang="ja-JP" altLang="en-US" sz="60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7" name="正方形/長方形 18"/>
          <p:cNvSpPr/>
          <p:nvPr/>
        </p:nvSpPr>
        <p:spPr>
          <a:xfrm>
            <a:off x="10752773" y="1953152"/>
            <a:ext cx="36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8" name="正方形/長方形 18"/>
          <p:cNvSpPr/>
          <p:nvPr/>
        </p:nvSpPr>
        <p:spPr>
          <a:xfrm>
            <a:off x="5929154" y="665788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9" name="正方形/長方形 18"/>
          <p:cNvSpPr/>
          <p:nvPr/>
        </p:nvSpPr>
        <p:spPr>
          <a:xfrm>
            <a:off x="6214905" y="665788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0" name="正方形/長方形 18"/>
          <p:cNvSpPr/>
          <p:nvPr/>
        </p:nvSpPr>
        <p:spPr>
          <a:xfrm>
            <a:off x="6532405" y="665788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1" name="正方形/長方形 18"/>
          <p:cNvSpPr/>
          <p:nvPr/>
        </p:nvSpPr>
        <p:spPr>
          <a:xfrm>
            <a:off x="6805454" y="665788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2" name="正方形/長方形 18"/>
          <p:cNvSpPr/>
          <p:nvPr/>
        </p:nvSpPr>
        <p:spPr>
          <a:xfrm>
            <a:off x="4826633" y="6665647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3" name="正方形/長方形 18"/>
          <p:cNvSpPr/>
          <p:nvPr/>
        </p:nvSpPr>
        <p:spPr>
          <a:xfrm>
            <a:off x="9934418" y="567504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4" name="正方形/長方形 18"/>
          <p:cNvSpPr/>
          <p:nvPr/>
        </p:nvSpPr>
        <p:spPr>
          <a:xfrm>
            <a:off x="9984424" y="567504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5" name="正方形/長方形 18"/>
          <p:cNvSpPr/>
          <p:nvPr/>
        </p:nvSpPr>
        <p:spPr>
          <a:xfrm>
            <a:off x="10740868" y="568774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6" name="正方形/長方形 18"/>
          <p:cNvSpPr/>
          <p:nvPr/>
        </p:nvSpPr>
        <p:spPr>
          <a:xfrm>
            <a:off x="10790874" y="568774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8"/>
          <p:cNvSpPr/>
          <p:nvPr/>
        </p:nvSpPr>
        <p:spPr>
          <a:xfrm>
            <a:off x="10735312" y="4672539"/>
            <a:ext cx="468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8" name="正方形/長方形 18"/>
          <p:cNvSpPr/>
          <p:nvPr/>
        </p:nvSpPr>
        <p:spPr>
          <a:xfrm>
            <a:off x="10790080" y="4672536"/>
            <a:ext cx="49369" cy="10821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9" name="正方形/長方形 18"/>
          <p:cNvSpPr/>
          <p:nvPr/>
        </p:nvSpPr>
        <p:spPr>
          <a:xfrm>
            <a:off x="8937468" y="468444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0" name="正方形/長方形 18"/>
          <p:cNvSpPr/>
          <p:nvPr/>
        </p:nvSpPr>
        <p:spPr>
          <a:xfrm>
            <a:off x="8987474" y="468444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1" name="正方形/長方形 18"/>
          <p:cNvSpPr/>
          <p:nvPr/>
        </p:nvSpPr>
        <p:spPr>
          <a:xfrm>
            <a:off x="10728962" y="3656539"/>
            <a:ext cx="468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2" name="正方形/長方形 18"/>
          <p:cNvSpPr/>
          <p:nvPr/>
        </p:nvSpPr>
        <p:spPr>
          <a:xfrm>
            <a:off x="10783730" y="3656536"/>
            <a:ext cx="49369" cy="10821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3" name="正方形/長方形 18"/>
          <p:cNvSpPr/>
          <p:nvPr/>
        </p:nvSpPr>
        <p:spPr>
          <a:xfrm>
            <a:off x="8931118" y="366844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4" name="正方形/長方形 18"/>
          <p:cNvSpPr/>
          <p:nvPr/>
        </p:nvSpPr>
        <p:spPr>
          <a:xfrm>
            <a:off x="8981124" y="366844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5" name="正方形/長方形 18"/>
          <p:cNvSpPr/>
          <p:nvPr/>
        </p:nvSpPr>
        <p:spPr>
          <a:xfrm>
            <a:off x="8812054" y="304473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6" name="正方形/長方形 18"/>
          <p:cNvSpPr/>
          <p:nvPr/>
        </p:nvSpPr>
        <p:spPr>
          <a:xfrm>
            <a:off x="9097805" y="304473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7" name="正方形/長方形 18"/>
          <p:cNvSpPr/>
          <p:nvPr/>
        </p:nvSpPr>
        <p:spPr>
          <a:xfrm>
            <a:off x="9396255" y="304473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8" name="正方形/長方形 18"/>
          <p:cNvSpPr/>
          <p:nvPr/>
        </p:nvSpPr>
        <p:spPr>
          <a:xfrm>
            <a:off x="9688354" y="304473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9" name="正方形/長方形 18"/>
          <p:cNvSpPr/>
          <p:nvPr/>
        </p:nvSpPr>
        <p:spPr>
          <a:xfrm>
            <a:off x="11155205" y="3044737"/>
            <a:ext cx="54000" cy="8043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0" name="正方形/長方形 18"/>
          <p:cNvSpPr/>
          <p:nvPr/>
        </p:nvSpPr>
        <p:spPr>
          <a:xfrm>
            <a:off x="11523505" y="3044737"/>
            <a:ext cx="54000" cy="8043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1" name="正方形/長方形 18"/>
          <p:cNvSpPr/>
          <p:nvPr/>
        </p:nvSpPr>
        <p:spPr>
          <a:xfrm>
            <a:off x="8588218" y="3255695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2" name="正方形/長方形 18"/>
          <p:cNvSpPr/>
          <p:nvPr/>
        </p:nvSpPr>
        <p:spPr>
          <a:xfrm>
            <a:off x="8638224" y="3255692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3" name="正方形/長方形 18"/>
          <p:cNvSpPr/>
          <p:nvPr/>
        </p:nvSpPr>
        <p:spPr>
          <a:xfrm>
            <a:off x="9696293" y="1303070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4" name="正方形/長方形 18"/>
          <p:cNvSpPr/>
          <p:nvPr/>
        </p:nvSpPr>
        <p:spPr>
          <a:xfrm>
            <a:off x="9727249" y="130306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5" name="正方形/長方形 18"/>
          <p:cNvSpPr/>
          <p:nvPr/>
        </p:nvSpPr>
        <p:spPr>
          <a:xfrm>
            <a:off x="6895943" y="6275120"/>
            <a:ext cx="468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6" name="正方形/長方形 18"/>
          <p:cNvSpPr/>
          <p:nvPr/>
        </p:nvSpPr>
        <p:spPr>
          <a:xfrm>
            <a:off x="6945949" y="6275117"/>
            <a:ext cx="49369" cy="10821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790094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80952" cy="65809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221"/>
          <a:stretch/>
        </p:blipFill>
        <p:spPr>
          <a:xfrm>
            <a:off x="4102347" y="-4762"/>
            <a:ext cx="3961905" cy="29511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776" y="0"/>
            <a:ext cx="3580952" cy="677142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299" y="4834247"/>
            <a:ext cx="4000000" cy="27047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45330" b="28683"/>
          <a:stretch/>
        </p:blipFill>
        <p:spPr>
          <a:xfrm>
            <a:off x="35680" y="6580952"/>
            <a:ext cx="3961905" cy="171268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71355"/>
          <a:stretch/>
        </p:blipFill>
        <p:spPr>
          <a:xfrm>
            <a:off x="4102347" y="2946400"/>
            <a:ext cx="3961905" cy="18878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5920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</a:t>
            </a:r>
            <a:r>
              <a:rPr kumimoji="1" lang="ja-JP" altLang="en-US" dirty="0" smtClean="0"/>
              <a:t>制約ボルツマンマシン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9568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166828" cy="53104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38854"/>
          <a:stretch/>
        </p:blipFill>
        <p:spPr>
          <a:xfrm>
            <a:off x="3235727" y="42549"/>
            <a:ext cx="3166828" cy="32424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b="27802"/>
          <a:stretch/>
        </p:blipFill>
        <p:spPr>
          <a:xfrm>
            <a:off x="3258134" y="3246938"/>
            <a:ext cx="3122014" cy="38124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772" y="53801"/>
            <a:ext cx="3136952" cy="46307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4772" y="4684540"/>
            <a:ext cx="3136952" cy="21734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-1" b="63969"/>
          <a:stretch/>
        </p:blipFill>
        <p:spPr>
          <a:xfrm>
            <a:off x="0" y="5319484"/>
            <a:ext cx="3166828" cy="191075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b="332"/>
          <a:stretch/>
        </p:blipFill>
        <p:spPr>
          <a:xfrm>
            <a:off x="6471453" y="1485429"/>
            <a:ext cx="3122014" cy="529274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t="72675"/>
          <a:stretch/>
        </p:blipFill>
        <p:spPr>
          <a:xfrm>
            <a:off x="6471453" y="42549"/>
            <a:ext cx="3122014" cy="144288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203099" y="588713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88811" y="441841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81480" y="588713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64422" y="588713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77229" y="588713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377228" y="888750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27109" y="1634081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271" y="1919831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17446" y="1919830"/>
            <a:ext cx="26596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679964" y="1919831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937139" y="1919830"/>
            <a:ext cx="26596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34607" y="2076993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91782" y="2076992"/>
            <a:ext cx="26596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38900" y="5478000"/>
            <a:ext cx="178575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205448" y="5478000"/>
            <a:ext cx="178575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3726" y="6069065"/>
            <a:ext cx="10080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013769" y="54202"/>
            <a:ext cx="10080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93083" y="37859"/>
            <a:ext cx="378000" cy="1517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28257" y="37859"/>
            <a:ext cx="132990" cy="1517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483489" y="1764800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743839" y="1764799"/>
            <a:ext cx="26596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317951" y="422792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578301" y="422791"/>
            <a:ext cx="26596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01010" y="6981598"/>
            <a:ext cx="14758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74473" y="6975562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796227" y="2362820"/>
            <a:ext cx="13416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99507" y="2362819"/>
            <a:ext cx="8330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612077" y="3752594"/>
            <a:ext cx="13416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215357" y="3752593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701102" y="2823929"/>
            <a:ext cx="83748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792059" y="2975044"/>
            <a:ext cx="9212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008987" y="4097816"/>
            <a:ext cx="13416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507481" y="4097815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471203" y="4097816"/>
            <a:ext cx="14758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94376" y="5104744"/>
            <a:ext cx="8330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89728" y="5104744"/>
            <a:ext cx="68848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461684" y="6257586"/>
            <a:ext cx="14758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835130" y="6251550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82256" y="6894529"/>
            <a:ext cx="1197029" cy="3301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290431" y="6171535"/>
            <a:ext cx="644726" cy="3160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009977" y="5874427"/>
            <a:ext cx="13416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591021" y="5874426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472193" y="5874427"/>
            <a:ext cx="14758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887878" y="6860244"/>
            <a:ext cx="100980" cy="13748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013309" y="6602587"/>
            <a:ext cx="111078" cy="1374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016547" y="231026"/>
            <a:ext cx="10254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744834" y="379134"/>
            <a:ext cx="10254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7854496" y="526006"/>
            <a:ext cx="10254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8864148" y="535532"/>
            <a:ext cx="10254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540172" y="679459"/>
            <a:ext cx="10254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8070564" y="941808"/>
            <a:ext cx="10254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7585678" y="2267489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701474" y="2089558"/>
            <a:ext cx="10645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学習するパターン数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8322278" y="2267489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441676" y="2267489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8542506" y="2267489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448300" y="2060575"/>
            <a:ext cx="3425627" cy="523874"/>
          </a:xfrm>
          <a:custGeom>
            <a:avLst/>
            <a:gdLst>
              <a:gd name="connsiteX0" fmla="*/ 0 w 3425627"/>
              <a:gd name="connsiteY0" fmla="*/ 431800 h 523874"/>
              <a:gd name="connsiteX1" fmla="*/ 142875 w 3425627"/>
              <a:gd name="connsiteY1" fmla="*/ 517525 h 523874"/>
              <a:gd name="connsiteX2" fmla="*/ 555625 w 3425627"/>
              <a:gd name="connsiteY2" fmla="*/ 517525 h 523874"/>
              <a:gd name="connsiteX3" fmla="*/ 1711325 w 3425627"/>
              <a:gd name="connsiteY3" fmla="*/ 485775 h 523874"/>
              <a:gd name="connsiteX4" fmla="*/ 3244850 w 3425627"/>
              <a:gd name="connsiteY4" fmla="*/ 476250 h 523874"/>
              <a:gd name="connsiteX5" fmla="*/ 3336925 w 3425627"/>
              <a:gd name="connsiteY5" fmla="*/ 101600 h 523874"/>
              <a:gd name="connsiteX6" fmla="*/ 2714625 w 3425627"/>
              <a:gd name="connsiteY6" fmla="*/ 88900 h 523874"/>
              <a:gd name="connsiteX7" fmla="*/ 2432050 w 3425627"/>
              <a:gd name="connsiteY7" fmla="*/ 50800 h 523874"/>
              <a:gd name="connsiteX8" fmla="*/ 2324100 w 3425627"/>
              <a:gd name="connsiteY8" fmla="*/ 0 h 52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5627" h="523874">
                <a:moveTo>
                  <a:pt x="0" y="431800"/>
                </a:moveTo>
                <a:cubicBezTo>
                  <a:pt x="25135" y="467519"/>
                  <a:pt x="50271" y="503238"/>
                  <a:pt x="142875" y="517525"/>
                </a:cubicBezTo>
                <a:cubicBezTo>
                  <a:pt x="235479" y="531812"/>
                  <a:pt x="555625" y="517525"/>
                  <a:pt x="555625" y="517525"/>
                </a:cubicBezTo>
                <a:lnTo>
                  <a:pt x="1711325" y="485775"/>
                </a:lnTo>
                <a:cubicBezTo>
                  <a:pt x="2159529" y="478896"/>
                  <a:pt x="2973917" y="540279"/>
                  <a:pt x="3244850" y="476250"/>
                </a:cubicBezTo>
                <a:cubicBezTo>
                  <a:pt x="3515783" y="412221"/>
                  <a:pt x="3425296" y="166158"/>
                  <a:pt x="3336925" y="101600"/>
                </a:cubicBezTo>
                <a:cubicBezTo>
                  <a:pt x="3248554" y="37042"/>
                  <a:pt x="2865437" y="97367"/>
                  <a:pt x="2714625" y="88900"/>
                </a:cubicBezTo>
                <a:cubicBezTo>
                  <a:pt x="2563813" y="80433"/>
                  <a:pt x="2497137" y="65617"/>
                  <a:pt x="2432050" y="50800"/>
                </a:cubicBezTo>
                <a:cubicBezTo>
                  <a:pt x="2366963" y="35983"/>
                  <a:pt x="2345531" y="17991"/>
                  <a:pt x="2324100" y="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072836" y="2866425"/>
            <a:ext cx="1108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8185259" y="2866425"/>
            <a:ext cx="1108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466594" y="3427984"/>
            <a:ext cx="1108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8217265" y="3427984"/>
            <a:ext cx="1108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7690312" y="4296117"/>
            <a:ext cx="91637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8240699" y="4296117"/>
            <a:ext cx="91637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8505716" y="4220710"/>
            <a:ext cx="10080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8608614" y="4220710"/>
            <a:ext cx="10080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43153" y="2369170"/>
            <a:ext cx="72204" cy="99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72167" y="2317803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正方形/長方形 18"/>
          <p:cNvSpPr/>
          <p:nvPr/>
        </p:nvSpPr>
        <p:spPr>
          <a:xfrm>
            <a:off x="1800067" y="2365103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18"/>
          <p:cNvSpPr/>
          <p:nvPr/>
        </p:nvSpPr>
        <p:spPr>
          <a:xfrm>
            <a:off x="1831023" y="2365103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" name="正方形/長方形 18"/>
          <p:cNvSpPr/>
          <p:nvPr/>
        </p:nvSpPr>
        <p:spPr>
          <a:xfrm>
            <a:off x="2071530" y="2365103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18"/>
          <p:cNvSpPr/>
          <p:nvPr/>
        </p:nvSpPr>
        <p:spPr>
          <a:xfrm>
            <a:off x="2102486" y="2365103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正方形/長方形 18"/>
          <p:cNvSpPr/>
          <p:nvPr/>
        </p:nvSpPr>
        <p:spPr>
          <a:xfrm>
            <a:off x="1265079" y="2512742"/>
            <a:ext cx="288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正方形/長方形 18"/>
          <p:cNvSpPr/>
          <p:nvPr/>
        </p:nvSpPr>
        <p:spPr>
          <a:xfrm>
            <a:off x="1295239" y="2512742"/>
            <a:ext cx="288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18"/>
          <p:cNvSpPr/>
          <p:nvPr/>
        </p:nvSpPr>
        <p:spPr>
          <a:xfrm>
            <a:off x="1133312" y="3439841"/>
            <a:ext cx="720000" cy="10663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18"/>
          <p:cNvSpPr/>
          <p:nvPr/>
        </p:nvSpPr>
        <p:spPr>
          <a:xfrm>
            <a:off x="984087" y="4043091"/>
            <a:ext cx="50963" cy="10663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0" name="正方形/長方形 18"/>
          <p:cNvSpPr/>
          <p:nvPr/>
        </p:nvSpPr>
        <p:spPr>
          <a:xfrm>
            <a:off x="1457162" y="4398691"/>
            <a:ext cx="50963" cy="10663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1" name="正方形/長方形 18"/>
          <p:cNvSpPr/>
          <p:nvPr/>
        </p:nvSpPr>
        <p:spPr>
          <a:xfrm>
            <a:off x="1295242" y="4193903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正方形/長方形 18"/>
          <p:cNvSpPr/>
          <p:nvPr/>
        </p:nvSpPr>
        <p:spPr>
          <a:xfrm>
            <a:off x="1326198" y="4193903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18"/>
          <p:cNvSpPr/>
          <p:nvPr/>
        </p:nvSpPr>
        <p:spPr>
          <a:xfrm>
            <a:off x="1838162" y="5792516"/>
            <a:ext cx="72000" cy="10663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18"/>
          <p:cNvSpPr/>
          <p:nvPr/>
        </p:nvSpPr>
        <p:spPr>
          <a:xfrm>
            <a:off x="2447767" y="5836967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18"/>
          <p:cNvSpPr/>
          <p:nvPr/>
        </p:nvSpPr>
        <p:spPr>
          <a:xfrm>
            <a:off x="3028790" y="598936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6" name="正方形/長方形 18"/>
          <p:cNvSpPr/>
          <p:nvPr/>
        </p:nvSpPr>
        <p:spPr>
          <a:xfrm>
            <a:off x="2047716" y="5984605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18"/>
          <p:cNvSpPr/>
          <p:nvPr/>
        </p:nvSpPr>
        <p:spPr>
          <a:xfrm>
            <a:off x="237966" y="597984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18"/>
          <p:cNvSpPr/>
          <p:nvPr/>
        </p:nvSpPr>
        <p:spPr>
          <a:xfrm>
            <a:off x="699929" y="6541817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18"/>
          <p:cNvSpPr/>
          <p:nvPr/>
        </p:nvSpPr>
        <p:spPr>
          <a:xfrm>
            <a:off x="1342869" y="6546580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正方形/長方形 18"/>
          <p:cNvSpPr/>
          <p:nvPr/>
        </p:nvSpPr>
        <p:spPr>
          <a:xfrm>
            <a:off x="1066642" y="7027591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8"/>
          <p:cNvSpPr/>
          <p:nvPr/>
        </p:nvSpPr>
        <p:spPr>
          <a:xfrm>
            <a:off x="1576228" y="7032355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8"/>
          <p:cNvSpPr/>
          <p:nvPr/>
        </p:nvSpPr>
        <p:spPr>
          <a:xfrm>
            <a:off x="2019141" y="7032357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8"/>
          <p:cNvSpPr/>
          <p:nvPr/>
        </p:nvSpPr>
        <p:spPr>
          <a:xfrm>
            <a:off x="3069272" y="5989366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8"/>
          <p:cNvSpPr/>
          <p:nvPr/>
        </p:nvSpPr>
        <p:spPr>
          <a:xfrm>
            <a:off x="404653" y="6132244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8"/>
          <p:cNvSpPr/>
          <p:nvPr/>
        </p:nvSpPr>
        <p:spPr>
          <a:xfrm>
            <a:off x="1842929" y="638941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8"/>
          <p:cNvSpPr/>
          <p:nvPr/>
        </p:nvSpPr>
        <p:spPr>
          <a:xfrm>
            <a:off x="1842927" y="654658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8"/>
          <p:cNvSpPr/>
          <p:nvPr/>
        </p:nvSpPr>
        <p:spPr>
          <a:xfrm>
            <a:off x="1842927" y="669421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8"/>
          <p:cNvSpPr/>
          <p:nvPr/>
        </p:nvSpPr>
        <p:spPr>
          <a:xfrm>
            <a:off x="1707197" y="7027589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8"/>
          <p:cNvSpPr/>
          <p:nvPr/>
        </p:nvSpPr>
        <p:spPr>
          <a:xfrm>
            <a:off x="1350011" y="7118075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8"/>
          <p:cNvSpPr/>
          <p:nvPr/>
        </p:nvSpPr>
        <p:spPr>
          <a:xfrm>
            <a:off x="4312283" y="6013175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8"/>
          <p:cNvSpPr/>
          <p:nvPr/>
        </p:nvSpPr>
        <p:spPr>
          <a:xfrm>
            <a:off x="4578985" y="5922690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正方形/長方形 18"/>
          <p:cNvSpPr/>
          <p:nvPr/>
        </p:nvSpPr>
        <p:spPr>
          <a:xfrm>
            <a:off x="4683760" y="5917927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8"/>
          <p:cNvSpPr/>
          <p:nvPr/>
        </p:nvSpPr>
        <p:spPr>
          <a:xfrm>
            <a:off x="4307521" y="6389414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8"/>
          <p:cNvSpPr/>
          <p:nvPr/>
        </p:nvSpPr>
        <p:spPr>
          <a:xfrm>
            <a:off x="4574223" y="6298929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8"/>
          <p:cNvSpPr/>
          <p:nvPr/>
        </p:nvSpPr>
        <p:spPr>
          <a:xfrm>
            <a:off x="4678998" y="6294166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8"/>
          <p:cNvSpPr/>
          <p:nvPr/>
        </p:nvSpPr>
        <p:spPr>
          <a:xfrm>
            <a:off x="4852828" y="6022705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8"/>
          <p:cNvSpPr/>
          <p:nvPr/>
        </p:nvSpPr>
        <p:spPr>
          <a:xfrm>
            <a:off x="5071904" y="5922691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8"/>
          <p:cNvSpPr/>
          <p:nvPr/>
        </p:nvSpPr>
        <p:spPr>
          <a:xfrm>
            <a:off x="5210017" y="592269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8"/>
          <p:cNvSpPr/>
          <p:nvPr/>
        </p:nvSpPr>
        <p:spPr>
          <a:xfrm>
            <a:off x="4671854" y="380338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8"/>
          <p:cNvSpPr/>
          <p:nvPr/>
        </p:nvSpPr>
        <p:spPr>
          <a:xfrm>
            <a:off x="4290798" y="389862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3" name="正方形/長方形 18"/>
          <p:cNvSpPr/>
          <p:nvPr/>
        </p:nvSpPr>
        <p:spPr>
          <a:xfrm>
            <a:off x="4447958" y="3903389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8"/>
          <p:cNvSpPr/>
          <p:nvPr/>
        </p:nvSpPr>
        <p:spPr>
          <a:xfrm>
            <a:off x="4362233" y="4255815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8"/>
          <p:cNvSpPr/>
          <p:nvPr/>
        </p:nvSpPr>
        <p:spPr>
          <a:xfrm>
            <a:off x="4581309" y="4151040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8"/>
          <p:cNvSpPr/>
          <p:nvPr/>
        </p:nvSpPr>
        <p:spPr>
          <a:xfrm>
            <a:off x="4686086" y="41462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8"/>
          <p:cNvSpPr/>
          <p:nvPr/>
        </p:nvSpPr>
        <p:spPr>
          <a:xfrm>
            <a:off x="5076610" y="414627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8"/>
          <p:cNvSpPr/>
          <p:nvPr/>
        </p:nvSpPr>
        <p:spPr>
          <a:xfrm>
            <a:off x="5209960" y="414151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8"/>
          <p:cNvSpPr/>
          <p:nvPr/>
        </p:nvSpPr>
        <p:spPr>
          <a:xfrm>
            <a:off x="4709896" y="38033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8"/>
          <p:cNvSpPr/>
          <p:nvPr/>
        </p:nvSpPr>
        <p:spPr>
          <a:xfrm>
            <a:off x="4895635" y="38033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正方形/長方形 18"/>
          <p:cNvSpPr/>
          <p:nvPr/>
        </p:nvSpPr>
        <p:spPr>
          <a:xfrm>
            <a:off x="4805203" y="379385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2" name="正方形/長方形 18"/>
          <p:cNvSpPr/>
          <p:nvPr/>
        </p:nvSpPr>
        <p:spPr>
          <a:xfrm>
            <a:off x="5057616" y="3903394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正方形/長方形 18"/>
          <p:cNvSpPr/>
          <p:nvPr/>
        </p:nvSpPr>
        <p:spPr>
          <a:xfrm>
            <a:off x="5262403" y="378909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4" name="正方形/長方形 18"/>
          <p:cNvSpPr/>
          <p:nvPr/>
        </p:nvSpPr>
        <p:spPr>
          <a:xfrm>
            <a:off x="5348127" y="3793855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8"/>
          <p:cNvSpPr/>
          <p:nvPr/>
        </p:nvSpPr>
        <p:spPr>
          <a:xfrm>
            <a:off x="4868704" y="241273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6" name="正方形/長方形 18"/>
          <p:cNvSpPr/>
          <p:nvPr/>
        </p:nvSpPr>
        <p:spPr>
          <a:xfrm>
            <a:off x="4487648" y="250797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7" name="正方形/長方形 18"/>
          <p:cNvSpPr/>
          <p:nvPr/>
        </p:nvSpPr>
        <p:spPr>
          <a:xfrm>
            <a:off x="4644808" y="2512739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8" name="正方形/長方形 18"/>
          <p:cNvSpPr/>
          <p:nvPr/>
        </p:nvSpPr>
        <p:spPr>
          <a:xfrm>
            <a:off x="4906746" y="241272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8"/>
          <p:cNvSpPr/>
          <p:nvPr/>
        </p:nvSpPr>
        <p:spPr>
          <a:xfrm>
            <a:off x="5087722" y="241272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0" name="正方形/長方形 18"/>
          <p:cNvSpPr/>
          <p:nvPr/>
        </p:nvSpPr>
        <p:spPr>
          <a:xfrm>
            <a:off x="4997290" y="240320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1" name="正方形/長方形 18"/>
          <p:cNvSpPr/>
          <p:nvPr/>
        </p:nvSpPr>
        <p:spPr>
          <a:xfrm>
            <a:off x="5254467" y="2512745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2" name="正方形/長方形 18"/>
          <p:cNvSpPr/>
          <p:nvPr/>
        </p:nvSpPr>
        <p:spPr>
          <a:xfrm>
            <a:off x="5444967" y="240320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3" name="正方形/長方形 18"/>
          <p:cNvSpPr/>
          <p:nvPr/>
        </p:nvSpPr>
        <p:spPr>
          <a:xfrm>
            <a:off x="5535454" y="240796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4" name="正方形/長方形 18"/>
          <p:cNvSpPr/>
          <p:nvPr/>
        </p:nvSpPr>
        <p:spPr>
          <a:xfrm>
            <a:off x="5840194" y="212453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5" name="正方形/長方形 18"/>
          <p:cNvSpPr/>
          <p:nvPr/>
        </p:nvSpPr>
        <p:spPr>
          <a:xfrm>
            <a:off x="6059329" y="10768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正方形/長方形 18"/>
          <p:cNvSpPr/>
          <p:nvPr/>
        </p:nvSpPr>
        <p:spPr>
          <a:xfrm>
            <a:off x="6097371" y="1076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7" name="正方形/長方形 18"/>
          <p:cNvSpPr/>
          <p:nvPr/>
        </p:nvSpPr>
        <p:spPr>
          <a:xfrm>
            <a:off x="6187850" y="1076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8" name="正方形/長方形 18"/>
          <p:cNvSpPr/>
          <p:nvPr/>
        </p:nvSpPr>
        <p:spPr>
          <a:xfrm>
            <a:off x="8308816" y="2327801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9" name="正方形/長方形 18"/>
          <p:cNvSpPr/>
          <p:nvPr/>
        </p:nvSpPr>
        <p:spPr>
          <a:xfrm>
            <a:off x="8346858" y="2327796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0" name="正方形/長方形 18"/>
          <p:cNvSpPr/>
          <p:nvPr/>
        </p:nvSpPr>
        <p:spPr>
          <a:xfrm>
            <a:off x="8542120" y="2327796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1" name="正方形/長方形 18"/>
          <p:cNvSpPr/>
          <p:nvPr/>
        </p:nvSpPr>
        <p:spPr>
          <a:xfrm>
            <a:off x="8444548" y="233018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2" name="正方形/長方形 18"/>
          <p:cNvSpPr/>
          <p:nvPr/>
        </p:nvSpPr>
        <p:spPr>
          <a:xfrm>
            <a:off x="7937341" y="241590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3" name="正方形/長方形 18"/>
          <p:cNvSpPr/>
          <p:nvPr/>
        </p:nvSpPr>
        <p:spPr>
          <a:xfrm>
            <a:off x="8096827" y="2418283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4" name="正方形/長方形 70"/>
          <p:cNvSpPr/>
          <p:nvPr/>
        </p:nvSpPr>
        <p:spPr>
          <a:xfrm>
            <a:off x="7893653" y="2860420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8"/>
          <p:cNvSpPr/>
          <p:nvPr/>
        </p:nvSpPr>
        <p:spPr>
          <a:xfrm>
            <a:off x="7880191" y="292073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6" name="正方形/長方形 18"/>
          <p:cNvSpPr/>
          <p:nvPr/>
        </p:nvSpPr>
        <p:spPr>
          <a:xfrm>
            <a:off x="7918233" y="292072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7" name="正方形/長方形 70"/>
          <p:cNvSpPr/>
          <p:nvPr/>
        </p:nvSpPr>
        <p:spPr>
          <a:xfrm>
            <a:off x="8146066" y="2855657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8"/>
          <p:cNvSpPr/>
          <p:nvPr/>
        </p:nvSpPr>
        <p:spPr>
          <a:xfrm>
            <a:off x="8139747" y="2915969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9" name="正方形/長方形 70"/>
          <p:cNvSpPr/>
          <p:nvPr/>
        </p:nvSpPr>
        <p:spPr>
          <a:xfrm>
            <a:off x="8248459" y="2858039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8"/>
          <p:cNvSpPr/>
          <p:nvPr/>
        </p:nvSpPr>
        <p:spPr>
          <a:xfrm>
            <a:off x="8242140" y="2918351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1" name="正方形/長方形 18"/>
          <p:cNvSpPr/>
          <p:nvPr/>
        </p:nvSpPr>
        <p:spPr>
          <a:xfrm>
            <a:off x="7868285" y="3563670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2" name="正方形/長方形 18"/>
          <p:cNvSpPr/>
          <p:nvPr/>
        </p:nvSpPr>
        <p:spPr>
          <a:xfrm>
            <a:off x="8027771" y="3566045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3" name="正方形/長方形 18"/>
          <p:cNvSpPr/>
          <p:nvPr/>
        </p:nvSpPr>
        <p:spPr>
          <a:xfrm>
            <a:off x="8285003" y="347080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4" name="正方形/長方形 18"/>
          <p:cNvSpPr/>
          <p:nvPr/>
        </p:nvSpPr>
        <p:spPr>
          <a:xfrm>
            <a:off x="8537348" y="34731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5" name="正方形/長方形 70"/>
          <p:cNvSpPr/>
          <p:nvPr/>
        </p:nvSpPr>
        <p:spPr>
          <a:xfrm>
            <a:off x="8031765" y="4227257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8"/>
          <p:cNvSpPr/>
          <p:nvPr/>
        </p:nvSpPr>
        <p:spPr>
          <a:xfrm>
            <a:off x="8018303" y="4287569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8"/>
          <p:cNvSpPr/>
          <p:nvPr/>
        </p:nvSpPr>
        <p:spPr>
          <a:xfrm>
            <a:off x="8056345" y="4287564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8" name="正方形/長方形 70"/>
          <p:cNvSpPr/>
          <p:nvPr/>
        </p:nvSpPr>
        <p:spPr>
          <a:xfrm>
            <a:off x="8574721" y="4222494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8"/>
          <p:cNvSpPr/>
          <p:nvPr/>
        </p:nvSpPr>
        <p:spPr>
          <a:xfrm>
            <a:off x="8568402" y="428280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0" name="正方形/長方形 70"/>
          <p:cNvSpPr/>
          <p:nvPr/>
        </p:nvSpPr>
        <p:spPr>
          <a:xfrm>
            <a:off x="8677114" y="4224876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"/>
          <p:cNvSpPr/>
          <p:nvPr/>
        </p:nvSpPr>
        <p:spPr>
          <a:xfrm>
            <a:off x="8670795" y="4285188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11890154" y="2326495"/>
            <a:ext cx="17484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11556779" y="3510257"/>
            <a:ext cx="13674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10388379" y="3663679"/>
            <a:ext cx="13674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11940954" y="3663679"/>
            <a:ext cx="13674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10201053" y="4266704"/>
            <a:ext cx="187325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10457458" y="4261949"/>
            <a:ext cx="187325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11364849" y="4253400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11625199" y="4253399"/>
            <a:ext cx="26596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12263119" y="4409073"/>
            <a:ext cx="187325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12519524" y="4404318"/>
            <a:ext cx="187325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9305742" y="4979331"/>
            <a:ext cx="187325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201518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166828" cy="53104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8854"/>
          <a:stretch/>
        </p:blipFill>
        <p:spPr>
          <a:xfrm>
            <a:off x="3235727" y="42549"/>
            <a:ext cx="3166828" cy="32424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7802"/>
          <a:stretch/>
        </p:blipFill>
        <p:spPr>
          <a:xfrm>
            <a:off x="3258134" y="3246938"/>
            <a:ext cx="3122014" cy="38124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772" y="53801"/>
            <a:ext cx="3136952" cy="46307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772" y="4684540"/>
            <a:ext cx="3136952" cy="21734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-1" b="63969"/>
          <a:stretch/>
        </p:blipFill>
        <p:spPr>
          <a:xfrm>
            <a:off x="0" y="5319484"/>
            <a:ext cx="3166828" cy="191075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332"/>
          <a:stretch/>
        </p:blipFill>
        <p:spPr>
          <a:xfrm>
            <a:off x="6471453" y="1485429"/>
            <a:ext cx="3122014" cy="529274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t="72675"/>
          <a:stretch/>
        </p:blipFill>
        <p:spPr>
          <a:xfrm>
            <a:off x="6471453" y="42549"/>
            <a:ext cx="3122014" cy="144288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203099" y="588713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88811" y="441841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81480" y="588713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64422" y="588713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77229" y="588713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377228" y="888750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27109" y="1634081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271" y="1919831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17446" y="1919830"/>
            <a:ext cx="26596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679964" y="1919831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937139" y="1919830"/>
            <a:ext cx="26596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34607" y="2076993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91782" y="2076992"/>
            <a:ext cx="26596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38900" y="5478000"/>
            <a:ext cx="17857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205448" y="5478000"/>
            <a:ext cx="17857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3726" y="6069065"/>
            <a:ext cx="10080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013769" y="54202"/>
            <a:ext cx="10080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93083" y="37859"/>
            <a:ext cx="378000" cy="1517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28257" y="37859"/>
            <a:ext cx="132990" cy="1517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483489" y="1764800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743839" y="1764799"/>
            <a:ext cx="26596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317951" y="422792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578301" y="422791"/>
            <a:ext cx="26596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01010" y="6981598"/>
            <a:ext cx="14758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74473" y="6975562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796227" y="2362820"/>
            <a:ext cx="13416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99507" y="2362819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612077" y="3752594"/>
            <a:ext cx="13416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215357" y="3752593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701102" y="2823929"/>
            <a:ext cx="83748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792059" y="2975044"/>
            <a:ext cx="9212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008987" y="4097816"/>
            <a:ext cx="13416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507481" y="4097815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471203" y="4097816"/>
            <a:ext cx="14758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94376" y="5104744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89728" y="5104744"/>
            <a:ext cx="68848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461684" y="6257586"/>
            <a:ext cx="14758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835130" y="6251550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82256" y="6894529"/>
            <a:ext cx="1197029" cy="3301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290431" y="6171535"/>
            <a:ext cx="644726" cy="3160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009977" y="5874427"/>
            <a:ext cx="13416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591021" y="5874426"/>
            <a:ext cx="833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472193" y="5874427"/>
            <a:ext cx="14758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887878" y="6860244"/>
            <a:ext cx="100980" cy="1374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013309" y="6602587"/>
            <a:ext cx="111078" cy="1374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016547" y="231026"/>
            <a:ext cx="10254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744834" y="379134"/>
            <a:ext cx="10254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7854496" y="526006"/>
            <a:ext cx="10254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8864148" y="535532"/>
            <a:ext cx="10254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540172" y="679459"/>
            <a:ext cx="10254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8070564" y="941808"/>
            <a:ext cx="10254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7585678" y="2267489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701474" y="2089558"/>
            <a:ext cx="10645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学習するパターン数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8322278" y="2267489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441676" y="2267489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8542506" y="2267489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448300" y="2060575"/>
            <a:ext cx="3425627" cy="523874"/>
          </a:xfrm>
          <a:custGeom>
            <a:avLst/>
            <a:gdLst>
              <a:gd name="connsiteX0" fmla="*/ 0 w 3425627"/>
              <a:gd name="connsiteY0" fmla="*/ 431800 h 523874"/>
              <a:gd name="connsiteX1" fmla="*/ 142875 w 3425627"/>
              <a:gd name="connsiteY1" fmla="*/ 517525 h 523874"/>
              <a:gd name="connsiteX2" fmla="*/ 555625 w 3425627"/>
              <a:gd name="connsiteY2" fmla="*/ 517525 h 523874"/>
              <a:gd name="connsiteX3" fmla="*/ 1711325 w 3425627"/>
              <a:gd name="connsiteY3" fmla="*/ 485775 h 523874"/>
              <a:gd name="connsiteX4" fmla="*/ 3244850 w 3425627"/>
              <a:gd name="connsiteY4" fmla="*/ 476250 h 523874"/>
              <a:gd name="connsiteX5" fmla="*/ 3336925 w 3425627"/>
              <a:gd name="connsiteY5" fmla="*/ 101600 h 523874"/>
              <a:gd name="connsiteX6" fmla="*/ 2714625 w 3425627"/>
              <a:gd name="connsiteY6" fmla="*/ 88900 h 523874"/>
              <a:gd name="connsiteX7" fmla="*/ 2432050 w 3425627"/>
              <a:gd name="connsiteY7" fmla="*/ 50800 h 523874"/>
              <a:gd name="connsiteX8" fmla="*/ 2324100 w 3425627"/>
              <a:gd name="connsiteY8" fmla="*/ 0 h 52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5627" h="523874">
                <a:moveTo>
                  <a:pt x="0" y="431800"/>
                </a:moveTo>
                <a:cubicBezTo>
                  <a:pt x="25135" y="467519"/>
                  <a:pt x="50271" y="503238"/>
                  <a:pt x="142875" y="517525"/>
                </a:cubicBezTo>
                <a:cubicBezTo>
                  <a:pt x="235479" y="531812"/>
                  <a:pt x="555625" y="517525"/>
                  <a:pt x="555625" y="517525"/>
                </a:cubicBezTo>
                <a:lnTo>
                  <a:pt x="1711325" y="485775"/>
                </a:lnTo>
                <a:cubicBezTo>
                  <a:pt x="2159529" y="478896"/>
                  <a:pt x="2973917" y="540279"/>
                  <a:pt x="3244850" y="476250"/>
                </a:cubicBezTo>
                <a:cubicBezTo>
                  <a:pt x="3515783" y="412221"/>
                  <a:pt x="3425296" y="166158"/>
                  <a:pt x="3336925" y="101600"/>
                </a:cubicBezTo>
                <a:cubicBezTo>
                  <a:pt x="3248554" y="37042"/>
                  <a:pt x="2865437" y="97367"/>
                  <a:pt x="2714625" y="88900"/>
                </a:cubicBezTo>
                <a:cubicBezTo>
                  <a:pt x="2563813" y="80433"/>
                  <a:pt x="2497137" y="65617"/>
                  <a:pt x="2432050" y="50800"/>
                </a:cubicBezTo>
                <a:cubicBezTo>
                  <a:pt x="2366963" y="35983"/>
                  <a:pt x="2345531" y="17991"/>
                  <a:pt x="2324100" y="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072836" y="2866425"/>
            <a:ext cx="1108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8185259" y="2866425"/>
            <a:ext cx="1108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466594" y="3427984"/>
            <a:ext cx="1108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8217265" y="3427984"/>
            <a:ext cx="1108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7690312" y="4296117"/>
            <a:ext cx="91637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8240699" y="4296117"/>
            <a:ext cx="91637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8505716" y="4220710"/>
            <a:ext cx="10080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8608614" y="4220710"/>
            <a:ext cx="10080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43153" y="2369170"/>
            <a:ext cx="72204" cy="99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72167" y="2317803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kumimoji="1"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正方形/長方形 18"/>
          <p:cNvSpPr/>
          <p:nvPr/>
        </p:nvSpPr>
        <p:spPr>
          <a:xfrm>
            <a:off x="1800067" y="2365103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18"/>
          <p:cNvSpPr/>
          <p:nvPr/>
        </p:nvSpPr>
        <p:spPr>
          <a:xfrm>
            <a:off x="1831023" y="2365103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" name="正方形/長方形 18"/>
          <p:cNvSpPr/>
          <p:nvPr/>
        </p:nvSpPr>
        <p:spPr>
          <a:xfrm>
            <a:off x="2071530" y="2365103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18"/>
          <p:cNvSpPr/>
          <p:nvPr/>
        </p:nvSpPr>
        <p:spPr>
          <a:xfrm>
            <a:off x="2102486" y="2365103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正方形/長方形 18"/>
          <p:cNvSpPr/>
          <p:nvPr/>
        </p:nvSpPr>
        <p:spPr>
          <a:xfrm>
            <a:off x="1265079" y="2512742"/>
            <a:ext cx="288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正方形/長方形 18"/>
          <p:cNvSpPr/>
          <p:nvPr/>
        </p:nvSpPr>
        <p:spPr>
          <a:xfrm>
            <a:off x="1295239" y="2512742"/>
            <a:ext cx="288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18"/>
          <p:cNvSpPr/>
          <p:nvPr/>
        </p:nvSpPr>
        <p:spPr>
          <a:xfrm>
            <a:off x="1133312" y="3439841"/>
            <a:ext cx="720000" cy="10663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18"/>
          <p:cNvSpPr/>
          <p:nvPr/>
        </p:nvSpPr>
        <p:spPr>
          <a:xfrm>
            <a:off x="984087" y="4043091"/>
            <a:ext cx="50963" cy="10663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0" name="正方形/長方形 18"/>
          <p:cNvSpPr/>
          <p:nvPr/>
        </p:nvSpPr>
        <p:spPr>
          <a:xfrm>
            <a:off x="1457162" y="4398691"/>
            <a:ext cx="50963" cy="10663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1" name="正方形/長方形 18"/>
          <p:cNvSpPr/>
          <p:nvPr/>
        </p:nvSpPr>
        <p:spPr>
          <a:xfrm>
            <a:off x="1295242" y="4193903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正方形/長方形 18"/>
          <p:cNvSpPr/>
          <p:nvPr/>
        </p:nvSpPr>
        <p:spPr>
          <a:xfrm>
            <a:off x="1326198" y="4193903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18"/>
          <p:cNvSpPr/>
          <p:nvPr/>
        </p:nvSpPr>
        <p:spPr>
          <a:xfrm>
            <a:off x="1838162" y="5792516"/>
            <a:ext cx="72000" cy="10663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18"/>
          <p:cNvSpPr/>
          <p:nvPr/>
        </p:nvSpPr>
        <p:spPr>
          <a:xfrm>
            <a:off x="2447767" y="5836967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18"/>
          <p:cNvSpPr/>
          <p:nvPr/>
        </p:nvSpPr>
        <p:spPr>
          <a:xfrm>
            <a:off x="3028790" y="598936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6" name="正方形/長方形 18"/>
          <p:cNvSpPr/>
          <p:nvPr/>
        </p:nvSpPr>
        <p:spPr>
          <a:xfrm>
            <a:off x="2047716" y="5984605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18"/>
          <p:cNvSpPr/>
          <p:nvPr/>
        </p:nvSpPr>
        <p:spPr>
          <a:xfrm>
            <a:off x="237966" y="597984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18"/>
          <p:cNvSpPr/>
          <p:nvPr/>
        </p:nvSpPr>
        <p:spPr>
          <a:xfrm>
            <a:off x="699929" y="6541817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18"/>
          <p:cNvSpPr/>
          <p:nvPr/>
        </p:nvSpPr>
        <p:spPr>
          <a:xfrm>
            <a:off x="1342869" y="6546580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正方形/長方形 18"/>
          <p:cNvSpPr/>
          <p:nvPr/>
        </p:nvSpPr>
        <p:spPr>
          <a:xfrm>
            <a:off x="1066642" y="7027591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8"/>
          <p:cNvSpPr/>
          <p:nvPr/>
        </p:nvSpPr>
        <p:spPr>
          <a:xfrm>
            <a:off x="1576228" y="7032355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8"/>
          <p:cNvSpPr/>
          <p:nvPr/>
        </p:nvSpPr>
        <p:spPr>
          <a:xfrm>
            <a:off x="2019141" y="7032357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8"/>
          <p:cNvSpPr/>
          <p:nvPr/>
        </p:nvSpPr>
        <p:spPr>
          <a:xfrm>
            <a:off x="3069272" y="5989366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8"/>
          <p:cNvSpPr/>
          <p:nvPr/>
        </p:nvSpPr>
        <p:spPr>
          <a:xfrm>
            <a:off x="404653" y="6132244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8"/>
          <p:cNvSpPr/>
          <p:nvPr/>
        </p:nvSpPr>
        <p:spPr>
          <a:xfrm>
            <a:off x="1842929" y="638941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8"/>
          <p:cNvSpPr/>
          <p:nvPr/>
        </p:nvSpPr>
        <p:spPr>
          <a:xfrm>
            <a:off x="1842927" y="654658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8"/>
          <p:cNvSpPr/>
          <p:nvPr/>
        </p:nvSpPr>
        <p:spPr>
          <a:xfrm>
            <a:off x="1842927" y="669421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8"/>
          <p:cNvSpPr/>
          <p:nvPr/>
        </p:nvSpPr>
        <p:spPr>
          <a:xfrm>
            <a:off x="1707197" y="7027589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8"/>
          <p:cNvSpPr/>
          <p:nvPr/>
        </p:nvSpPr>
        <p:spPr>
          <a:xfrm>
            <a:off x="1350011" y="7118075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8"/>
          <p:cNvSpPr/>
          <p:nvPr/>
        </p:nvSpPr>
        <p:spPr>
          <a:xfrm>
            <a:off x="4312283" y="6013175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8"/>
          <p:cNvSpPr/>
          <p:nvPr/>
        </p:nvSpPr>
        <p:spPr>
          <a:xfrm>
            <a:off x="4578985" y="5922690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正方形/長方形 18"/>
          <p:cNvSpPr/>
          <p:nvPr/>
        </p:nvSpPr>
        <p:spPr>
          <a:xfrm>
            <a:off x="4683760" y="5917927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8"/>
          <p:cNvSpPr/>
          <p:nvPr/>
        </p:nvSpPr>
        <p:spPr>
          <a:xfrm>
            <a:off x="4307521" y="6389414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8"/>
          <p:cNvSpPr/>
          <p:nvPr/>
        </p:nvSpPr>
        <p:spPr>
          <a:xfrm>
            <a:off x="4574223" y="6298929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8"/>
          <p:cNvSpPr/>
          <p:nvPr/>
        </p:nvSpPr>
        <p:spPr>
          <a:xfrm>
            <a:off x="4678998" y="6294166"/>
            <a:ext cx="36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8"/>
          <p:cNvSpPr/>
          <p:nvPr/>
        </p:nvSpPr>
        <p:spPr>
          <a:xfrm>
            <a:off x="4852828" y="6022705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8"/>
          <p:cNvSpPr/>
          <p:nvPr/>
        </p:nvSpPr>
        <p:spPr>
          <a:xfrm>
            <a:off x="5071904" y="5922691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8"/>
          <p:cNvSpPr/>
          <p:nvPr/>
        </p:nvSpPr>
        <p:spPr>
          <a:xfrm>
            <a:off x="5210017" y="592269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8"/>
          <p:cNvSpPr/>
          <p:nvPr/>
        </p:nvSpPr>
        <p:spPr>
          <a:xfrm>
            <a:off x="4671854" y="380338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8"/>
          <p:cNvSpPr/>
          <p:nvPr/>
        </p:nvSpPr>
        <p:spPr>
          <a:xfrm>
            <a:off x="4290798" y="389862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3" name="正方形/長方形 18"/>
          <p:cNvSpPr/>
          <p:nvPr/>
        </p:nvSpPr>
        <p:spPr>
          <a:xfrm>
            <a:off x="4447958" y="3903389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8"/>
          <p:cNvSpPr/>
          <p:nvPr/>
        </p:nvSpPr>
        <p:spPr>
          <a:xfrm>
            <a:off x="4362233" y="4255815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8"/>
          <p:cNvSpPr/>
          <p:nvPr/>
        </p:nvSpPr>
        <p:spPr>
          <a:xfrm>
            <a:off x="4581309" y="4151040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8"/>
          <p:cNvSpPr/>
          <p:nvPr/>
        </p:nvSpPr>
        <p:spPr>
          <a:xfrm>
            <a:off x="4686086" y="41462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8"/>
          <p:cNvSpPr/>
          <p:nvPr/>
        </p:nvSpPr>
        <p:spPr>
          <a:xfrm>
            <a:off x="5076610" y="414627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8"/>
          <p:cNvSpPr/>
          <p:nvPr/>
        </p:nvSpPr>
        <p:spPr>
          <a:xfrm>
            <a:off x="5209960" y="414151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8"/>
          <p:cNvSpPr/>
          <p:nvPr/>
        </p:nvSpPr>
        <p:spPr>
          <a:xfrm>
            <a:off x="4709896" y="38033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8"/>
          <p:cNvSpPr/>
          <p:nvPr/>
        </p:nvSpPr>
        <p:spPr>
          <a:xfrm>
            <a:off x="4895635" y="38033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正方形/長方形 18"/>
          <p:cNvSpPr/>
          <p:nvPr/>
        </p:nvSpPr>
        <p:spPr>
          <a:xfrm>
            <a:off x="4805203" y="379385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2" name="正方形/長方形 18"/>
          <p:cNvSpPr/>
          <p:nvPr/>
        </p:nvSpPr>
        <p:spPr>
          <a:xfrm>
            <a:off x="5057616" y="3903394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正方形/長方形 18"/>
          <p:cNvSpPr/>
          <p:nvPr/>
        </p:nvSpPr>
        <p:spPr>
          <a:xfrm>
            <a:off x="5262403" y="378909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4" name="正方形/長方形 18"/>
          <p:cNvSpPr/>
          <p:nvPr/>
        </p:nvSpPr>
        <p:spPr>
          <a:xfrm>
            <a:off x="5348127" y="3793855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8"/>
          <p:cNvSpPr/>
          <p:nvPr/>
        </p:nvSpPr>
        <p:spPr>
          <a:xfrm>
            <a:off x="4868704" y="241273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6" name="正方形/長方形 18"/>
          <p:cNvSpPr/>
          <p:nvPr/>
        </p:nvSpPr>
        <p:spPr>
          <a:xfrm>
            <a:off x="4487648" y="250797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7" name="正方形/長方形 18"/>
          <p:cNvSpPr/>
          <p:nvPr/>
        </p:nvSpPr>
        <p:spPr>
          <a:xfrm>
            <a:off x="4644808" y="2512739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8" name="正方形/長方形 18"/>
          <p:cNvSpPr/>
          <p:nvPr/>
        </p:nvSpPr>
        <p:spPr>
          <a:xfrm>
            <a:off x="4906746" y="241272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8"/>
          <p:cNvSpPr/>
          <p:nvPr/>
        </p:nvSpPr>
        <p:spPr>
          <a:xfrm>
            <a:off x="5087722" y="241272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0" name="正方形/長方形 18"/>
          <p:cNvSpPr/>
          <p:nvPr/>
        </p:nvSpPr>
        <p:spPr>
          <a:xfrm>
            <a:off x="4997290" y="240320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1" name="正方形/長方形 18"/>
          <p:cNvSpPr/>
          <p:nvPr/>
        </p:nvSpPr>
        <p:spPr>
          <a:xfrm>
            <a:off x="5254467" y="2512745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2" name="正方形/長方形 18"/>
          <p:cNvSpPr/>
          <p:nvPr/>
        </p:nvSpPr>
        <p:spPr>
          <a:xfrm>
            <a:off x="5444967" y="240320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3" name="正方形/長方形 18"/>
          <p:cNvSpPr/>
          <p:nvPr/>
        </p:nvSpPr>
        <p:spPr>
          <a:xfrm>
            <a:off x="5535454" y="240796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4" name="正方形/長方形 18"/>
          <p:cNvSpPr/>
          <p:nvPr/>
        </p:nvSpPr>
        <p:spPr>
          <a:xfrm>
            <a:off x="5840194" y="212453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5" name="正方形/長方形 18"/>
          <p:cNvSpPr/>
          <p:nvPr/>
        </p:nvSpPr>
        <p:spPr>
          <a:xfrm>
            <a:off x="6059329" y="10768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正方形/長方形 18"/>
          <p:cNvSpPr/>
          <p:nvPr/>
        </p:nvSpPr>
        <p:spPr>
          <a:xfrm>
            <a:off x="6097371" y="1076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7" name="正方形/長方形 18"/>
          <p:cNvSpPr/>
          <p:nvPr/>
        </p:nvSpPr>
        <p:spPr>
          <a:xfrm>
            <a:off x="6187850" y="1076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8" name="正方形/長方形 18"/>
          <p:cNvSpPr/>
          <p:nvPr/>
        </p:nvSpPr>
        <p:spPr>
          <a:xfrm>
            <a:off x="8308816" y="2327801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9" name="正方形/長方形 18"/>
          <p:cNvSpPr/>
          <p:nvPr/>
        </p:nvSpPr>
        <p:spPr>
          <a:xfrm>
            <a:off x="8346858" y="2327796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0" name="正方形/長方形 18"/>
          <p:cNvSpPr/>
          <p:nvPr/>
        </p:nvSpPr>
        <p:spPr>
          <a:xfrm>
            <a:off x="8542120" y="2327796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1" name="正方形/長方形 18"/>
          <p:cNvSpPr/>
          <p:nvPr/>
        </p:nvSpPr>
        <p:spPr>
          <a:xfrm>
            <a:off x="8444548" y="233018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2" name="正方形/長方形 18"/>
          <p:cNvSpPr/>
          <p:nvPr/>
        </p:nvSpPr>
        <p:spPr>
          <a:xfrm>
            <a:off x="7937341" y="2415908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3" name="正方形/長方形 18"/>
          <p:cNvSpPr/>
          <p:nvPr/>
        </p:nvSpPr>
        <p:spPr>
          <a:xfrm>
            <a:off x="8096827" y="2418283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4" name="正方形/長方形 70"/>
          <p:cNvSpPr/>
          <p:nvPr/>
        </p:nvSpPr>
        <p:spPr>
          <a:xfrm>
            <a:off x="7893653" y="2860420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8"/>
          <p:cNvSpPr/>
          <p:nvPr/>
        </p:nvSpPr>
        <p:spPr>
          <a:xfrm>
            <a:off x="7880191" y="292073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6" name="正方形/長方形 18"/>
          <p:cNvSpPr/>
          <p:nvPr/>
        </p:nvSpPr>
        <p:spPr>
          <a:xfrm>
            <a:off x="7918233" y="292072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7" name="正方形/長方形 70"/>
          <p:cNvSpPr/>
          <p:nvPr/>
        </p:nvSpPr>
        <p:spPr>
          <a:xfrm>
            <a:off x="8146066" y="2855657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8"/>
          <p:cNvSpPr/>
          <p:nvPr/>
        </p:nvSpPr>
        <p:spPr>
          <a:xfrm>
            <a:off x="8139747" y="2915969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9" name="正方形/長方形 70"/>
          <p:cNvSpPr/>
          <p:nvPr/>
        </p:nvSpPr>
        <p:spPr>
          <a:xfrm>
            <a:off x="8248459" y="2858039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8"/>
          <p:cNvSpPr/>
          <p:nvPr/>
        </p:nvSpPr>
        <p:spPr>
          <a:xfrm>
            <a:off x="8242140" y="2918351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1" name="正方形/長方形 18"/>
          <p:cNvSpPr/>
          <p:nvPr/>
        </p:nvSpPr>
        <p:spPr>
          <a:xfrm>
            <a:off x="7868285" y="3563670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2" name="正方形/長方形 18"/>
          <p:cNvSpPr/>
          <p:nvPr/>
        </p:nvSpPr>
        <p:spPr>
          <a:xfrm>
            <a:off x="8027771" y="3566045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3" name="正方形/長方形 18"/>
          <p:cNvSpPr/>
          <p:nvPr/>
        </p:nvSpPr>
        <p:spPr>
          <a:xfrm>
            <a:off x="8285003" y="3470802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4" name="正方形/長方形 18"/>
          <p:cNvSpPr/>
          <p:nvPr/>
        </p:nvSpPr>
        <p:spPr>
          <a:xfrm>
            <a:off x="8537348" y="3473177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5" name="正方形/長方形 70"/>
          <p:cNvSpPr/>
          <p:nvPr/>
        </p:nvSpPr>
        <p:spPr>
          <a:xfrm>
            <a:off x="8031765" y="4227257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8"/>
          <p:cNvSpPr/>
          <p:nvPr/>
        </p:nvSpPr>
        <p:spPr>
          <a:xfrm>
            <a:off x="8018303" y="4287569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8"/>
          <p:cNvSpPr/>
          <p:nvPr/>
        </p:nvSpPr>
        <p:spPr>
          <a:xfrm>
            <a:off x="8056345" y="4287564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8" name="正方形/長方形 70"/>
          <p:cNvSpPr/>
          <p:nvPr/>
        </p:nvSpPr>
        <p:spPr>
          <a:xfrm>
            <a:off x="8574721" y="4222494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8"/>
          <p:cNvSpPr/>
          <p:nvPr/>
        </p:nvSpPr>
        <p:spPr>
          <a:xfrm>
            <a:off x="8568402" y="4282806"/>
            <a:ext cx="36000" cy="72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0" name="正方形/長方形 70"/>
          <p:cNvSpPr/>
          <p:nvPr/>
        </p:nvSpPr>
        <p:spPr>
          <a:xfrm>
            <a:off x="8677114" y="4224876"/>
            <a:ext cx="43486" cy="585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"/>
          <p:cNvSpPr/>
          <p:nvPr/>
        </p:nvSpPr>
        <p:spPr>
          <a:xfrm>
            <a:off x="8670795" y="4285188"/>
            <a:ext cx="36000" cy="72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11890154" y="2326495"/>
            <a:ext cx="17484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11556779" y="3510257"/>
            <a:ext cx="13674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10388379" y="3663679"/>
            <a:ext cx="13674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11940954" y="3663679"/>
            <a:ext cx="13674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10201053" y="4266704"/>
            <a:ext cx="18732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10457458" y="4261949"/>
            <a:ext cx="18732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11364849" y="4253400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11625199" y="4253399"/>
            <a:ext cx="26596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12263119" y="4409073"/>
            <a:ext cx="18732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12519524" y="4404318"/>
            <a:ext cx="18732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9305742" y="4979331"/>
            <a:ext cx="18732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8077006" y="1212808"/>
            <a:ext cx="180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201518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6675281" y="4737201"/>
            <a:ext cx="3195819" cy="17397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13" y="4604774"/>
            <a:ext cx="3241582" cy="19830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03446" cy="28831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/>
          <a:srcRect b="36288"/>
          <a:stretch/>
        </p:blipFill>
        <p:spPr>
          <a:xfrm>
            <a:off x="0" y="2883102"/>
            <a:ext cx="3203446" cy="34696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6"/>
          <a:srcRect t="-1" b="15904"/>
          <a:stretch/>
        </p:blipFill>
        <p:spPr>
          <a:xfrm>
            <a:off x="3362583" y="1942575"/>
            <a:ext cx="3203446" cy="450282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7"/>
          <a:srcRect b="32526"/>
          <a:stretch/>
        </p:blipFill>
        <p:spPr>
          <a:xfrm>
            <a:off x="6660027" y="977609"/>
            <a:ext cx="3195819" cy="366937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t="64647" b="575"/>
          <a:stretch/>
        </p:blipFill>
        <p:spPr>
          <a:xfrm>
            <a:off x="3290677" y="131762"/>
            <a:ext cx="3203446" cy="18939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t="84202"/>
          <a:stretch/>
        </p:blipFill>
        <p:spPr>
          <a:xfrm>
            <a:off x="6675281" y="131762"/>
            <a:ext cx="3203446" cy="84584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-41949" y="2840239"/>
            <a:ext cx="1204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</a:rPr>
              <a:t>ホップフィールド</a:t>
            </a:r>
            <a:endParaRPr kumimoji="1" lang="en-US" altLang="ja-JP" sz="800" b="1" dirty="0" smtClean="0">
              <a:solidFill>
                <a:srgbClr val="FF0000"/>
              </a:solidFill>
            </a:endParaRPr>
          </a:p>
          <a:p>
            <a:r>
              <a:rPr kumimoji="1" lang="ja-JP" altLang="en-US" sz="800" b="1" dirty="0" smtClean="0">
                <a:solidFill>
                  <a:srgbClr val="FF0000"/>
                </a:solidFill>
              </a:rPr>
              <a:t>ネットワークに近</a:t>
            </a:r>
            <a:r>
              <a:rPr kumimoji="1" lang="ja-JP" altLang="en-US" sz="800" b="1" smtClean="0">
                <a:solidFill>
                  <a:srgbClr val="FF0000"/>
                </a:solidFill>
              </a:rPr>
              <a:t>づく</a:t>
            </a:r>
            <a:endParaRPr kumimoji="1" lang="en-US" altLang="ja-JP" sz="800" b="1" dirty="0" smtClean="0">
              <a:solidFill>
                <a:srgbClr val="FF0000"/>
              </a:solidFill>
            </a:endParaRPr>
          </a:p>
          <a:p>
            <a:r>
              <a:rPr lang="en-US" altLang="ja-JP" sz="800" b="1" dirty="0" smtClean="0">
                <a:solidFill>
                  <a:srgbClr val="FF0000"/>
                </a:solidFill>
              </a:rPr>
              <a:t>T</a:t>
            </a:r>
            <a:r>
              <a:rPr lang="ja-JP" altLang="en-US" sz="800" b="1" smtClean="0">
                <a:solidFill>
                  <a:srgbClr val="FF0000"/>
                </a:solidFill>
              </a:rPr>
              <a:t>を大きくすると，</a:t>
            </a:r>
            <a:r>
              <a:rPr lang="en-US" altLang="ja-JP" sz="800" b="1" dirty="0" smtClean="0">
                <a:solidFill>
                  <a:srgbClr val="FF0000"/>
                </a:solidFill>
              </a:rPr>
              <a:t>x</a:t>
            </a:r>
            <a:r>
              <a:rPr lang="ja-JP" altLang="en-US" sz="800" b="1" smtClean="0">
                <a:solidFill>
                  <a:srgbClr val="FF0000"/>
                </a:solidFill>
              </a:rPr>
              <a:t> </a:t>
            </a:r>
            <a:endParaRPr lang="en-US" altLang="ja-JP" sz="800" b="1" dirty="0" smtClean="0">
              <a:solidFill>
                <a:srgbClr val="FF0000"/>
              </a:solidFill>
            </a:endParaRPr>
          </a:p>
          <a:p>
            <a:r>
              <a:rPr lang="ja-JP" altLang="en-US" sz="800" b="1" smtClean="0">
                <a:solidFill>
                  <a:srgbClr val="FF0000"/>
                </a:solidFill>
              </a:rPr>
              <a:t>の変化に対して</a:t>
            </a:r>
            <a:r>
              <a:rPr lang="en-US" altLang="ja-JP" sz="800" b="1" dirty="0" smtClean="0">
                <a:solidFill>
                  <a:srgbClr val="FF0000"/>
                </a:solidFill>
              </a:rPr>
              <a:t>exp</a:t>
            </a:r>
            <a:r>
              <a:rPr lang="ja-JP" altLang="en-US" sz="800" b="1" smtClean="0">
                <a:solidFill>
                  <a:srgbClr val="FF0000"/>
                </a:solidFill>
              </a:rPr>
              <a:t>の変化が小さくなるので．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584086" y="2581275"/>
            <a:ext cx="1548000" cy="1285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698" y="2740227"/>
            <a:ext cx="830408" cy="1285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03408" y="50003"/>
            <a:ext cx="38939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1696" y="452981"/>
            <a:ext cx="9163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67921" y="449805"/>
            <a:ext cx="26596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853159" y="748255"/>
            <a:ext cx="26596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695336" y="1745205"/>
            <a:ext cx="395935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830267" y="1997388"/>
            <a:ext cx="138773" cy="10364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93269" y="2449182"/>
            <a:ext cx="171104" cy="10364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20417" y="2593975"/>
            <a:ext cx="171104" cy="10364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879332" y="5564801"/>
            <a:ext cx="188214" cy="10364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99385" y="5720730"/>
            <a:ext cx="96584" cy="10364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90512" y="5720730"/>
            <a:ext cx="171104" cy="10364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898942" y="1735680"/>
            <a:ext cx="106242" cy="10364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767300" y="1887391"/>
            <a:ext cx="106242" cy="10364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416467" y="2036607"/>
            <a:ext cx="141408" cy="1036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050000" y="2018725"/>
            <a:ext cx="106242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316450" y="3364925"/>
            <a:ext cx="106242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316575" y="3364925"/>
            <a:ext cx="106242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614187" y="2177093"/>
            <a:ext cx="1786629" cy="337546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4679543" y="4737201"/>
            <a:ext cx="18821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05151" y="4737200"/>
            <a:ext cx="18821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860229" y="5333043"/>
            <a:ext cx="141408" cy="1669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436166" y="2672417"/>
            <a:ext cx="250513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154459" y="2672516"/>
            <a:ext cx="27556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806920" y="3131312"/>
            <a:ext cx="27556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806636" y="3739741"/>
            <a:ext cx="17110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350655" y="3739741"/>
            <a:ext cx="18821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444807" y="4495524"/>
            <a:ext cx="17110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942367" y="5532598"/>
            <a:ext cx="18821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577476" y="5412912"/>
            <a:ext cx="488178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069518" y="498099"/>
            <a:ext cx="171104" cy="1036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678240" y="741257"/>
            <a:ext cx="207035" cy="1140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730739" y="6312539"/>
            <a:ext cx="207035" cy="1140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927600" y="857250"/>
            <a:ext cx="2749550" cy="5568950"/>
          </a:xfrm>
          <a:custGeom>
            <a:avLst/>
            <a:gdLst>
              <a:gd name="connsiteX0" fmla="*/ 0 w 2749550"/>
              <a:gd name="connsiteY0" fmla="*/ 5568950 h 5568950"/>
              <a:gd name="connsiteX1" fmla="*/ 1689100 w 2749550"/>
              <a:gd name="connsiteY1" fmla="*/ 5568950 h 5568950"/>
              <a:gd name="connsiteX2" fmla="*/ 1689100 w 2749550"/>
              <a:gd name="connsiteY2" fmla="*/ 0 h 5568950"/>
              <a:gd name="connsiteX3" fmla="*/ 2749550 w 2749550"/>
              <a:gd name="connsiteY3" fmla="*/ 0 h 55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9550" h="5568950">
                <a:moveTo>
                  <a:pt x="0" y="5568950"/>
                </a:moveTo>
                <a:lnTo>
                  <a:pt x="1689100" y="5568950"/>
                </a:lnTo>
                <a:lnTo>
                  <a:pt x="1689100" y="0"/>
                </a:lnTo>
                <a:lnTo>
                  <a:pt x="274955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3343275" y="5495925"/>
            <a:ext cx="1804988" cy="795338"/>
          </a:xfrm>
          <a:custGeom>
            <a:avLst/>
            <a:gdLst>
              <a:gd name="connsiteX0" fmla="*/ 1804988 w 1804988"/>
              <a:gd name="connsiteY0" fmla="*/ 0 h 795338"/>
              <a:gd name="connsiteX1" fmla="*/ 1804988 w 1804988"/>
              <a:gd name="connsiteY1" fmla="*/ 109538 h 795338"/>
              <a:gd name="connsiteX2" fmla="*/ 0 w 1804988"/>
              <a:gd name="connsiteY2" fmla="*/ 109538 h 795338"/>
              <a:gd name="connsiteX3" fmla="*/ 0 w 1804988"/>
              <a:gd name="connsiteY3" fmla="*/ 795338 h 795338"/>
              <a:gd name="connsiteX4" fmla="*/ 857250 w 1804988"/>
              <a:gd name="connsiteY4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988" h="795338">
                <a:moveTo>
                  <a:pt x="1804988" y="0"/>
                </a:moveTo>
                <a:lnTo>
                  <a:pt x="1804988" y="109538"/>
                </a:lnTo>
                <a:lnTo>
                  <a:pt x="0" y="109538"/>
                </a:lnTo>
                <a:lnTo>
                  <a:pt x="0" y="795338"/>
                </a:lnTo>
                <a:lnTo>
                  <a:pt x="857250" y="795338"/>
                </a:ln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274506" y="2520047"/>
            <a:ext cx="250513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992799" y="2520146"/>
            <a:ext cx="27556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980099" y="2063080"/>
            <a:ext cx="180000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351193" y="2219153"/>
            <a:ext cx="72000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88230" y="6530805"/>
            <a:ext cx="1530221" cy="329682"/>
          </a:xfrm>
          <a:prstGeom prst="rect">
            <a:avLst/>
          </a:prstGeom>
        </p:spPr>
      </p:pic>
      <p:sp>
        <p:nvSpPr>
          <p:cNvPr id="52" name="正方形/長方形 51"/>
          <p:cNvSpPr/>
          <p:nvPr/>
        </p:nvSpPr>
        <p:spPr>
          <a:xfrm>
            <a:off x="4627275" y="4890036"/>
            <a:ext cx="1116000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502451" y="5040144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4620132" y="5357478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247944" y="5357478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741543" y="5663723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486378" y="6234256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269455" y="5969937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467155" y="6234256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435572" y="6622274"/>
            <a:ext cx="72000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824561" y="6629417"/>
            <a:ext cx="144000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07050" y="2435978"/>
            <a:ext cx="180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11745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49"/>
            <a:ext cx="3816106" cy="6601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9385"/>
          <a:stretch/>
        </p:blipFill>
        <p:spPr>
          <a:xfrm>
            <a:off x="38095" y="738312"/>
            <a:ext cx="3743761" cy="4514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56" y="2027548"/>
            <a:ext cx="3752804" cy="44038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70074"/>
          <a:stretch/>
        </p:blipFill>
        <p:spPr>
          <a:xfrm>
            <a:off x="3816106" y="82149"/>
            <a:ext cx="3743762" cy="191328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924631" y="1925953"/>
            <a:ext cx="119638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95862" y="1925953"/>
            <a:ext cx="85456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706170" y="4229494"/>
            <a:ext cx="85456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468900" y="3483125"/>
            <a:ext cx="14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725450" y="3483125"/>
            <a:ext cx="14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005445" y="3475310"/>
            <a:ext cx="180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461085" y="4164562"/>
            <a:ext cx="14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717635" y="4164562"/>
            <a:ext cx="14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997630" y="4156747"/>
            <a:ext cx="180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33727" y="3777700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3727" y="3969178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33727" y="4184266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43727" y="108276"/>
            <a:ext cx="756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06498" y="116985"/>
            <a:ext cx="432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7854" y="598811"/>
            <a:ext cx="54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68478" y="598811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50055" y="2417982"/>
            <a:ext cx="54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0679" y="2417982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58764" y="2417982"/>
            <a:ext cx="54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89388" y="2417982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432664" y="5043616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011034" y="5043616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87540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6675281" y="4737201"/>
            <a:ext cx="3195819" cy="17397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13" y="4604774"/>
            <a:ext cx="3241582" cy="19830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03446" cy="28831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/>
          <a:srcRect b="36288"/>
          <a:stretch/>
        </p:blipFill>
        <p:spPr>
          <a:xfrm>
            <a:off x="0" y="2883102"/>
            <a:ext cx="3203446" cy="34696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6"/>
          <a:srcRect t="-1" b="15904"/>
          <a:stretch/>
        </p:blipFill>
        <p:spPr>
          <a:xfrm>
            <a:off x="3362583" y="1942575"/>
            <a:ext cx="3203446" cy="450282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7"/>
          <a:srcRect b="32526"/>
          <a:stretch/>
        </p:blipFill>
        <p:spPr>
          <a:xfrm>
            <a:off x="6660027" y="977609"/>
            <a:ext cx="3195819" cy="366937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t="64647" b="575"/>
          <a:stretch/>
        </p:blipFill>
        <p:spPr>
          <a:xfrm>
            <a:off x="3290677" y="131762"/>
            <a:ext cx="3203446" cy="18939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t="84202"/>
          <a:stretch/>
        </p:blipFill>
        <p:spPr>
          <a:xfrm>
            <a:off x="6675281" y="131762"/>
            <a:ext cx="3203446" cy="84584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-41949" y="2840239"/>
            <a:ext cx="1204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FF0000"/>
                </a:solidFill>
              </a:rPr>
              <a:t>ホップフィールド</a:t>
            </a:r>
            <a:endParaRPr kumimoji="1" lang="en-US" altLang="ja-JP" sz="800" b="1" dirty="0" smtClean="0">
              <a:solidFill>
                <a:srgbClr val="FF0000"/>
              </a:solidFill>
            </a:endParaRPr>
          </a:p>
          <a:p>
            <a:r>
              <a:rPr kumimoji="1" lang="ja-JP" altLang="en-US" sz="800" b="1" dirty="0" smtClean="0">
                <a:solidFill>
                  <a:srgbClr val="FF0000"/>
                </a:solidFill>
              </a:rPr>
              <a:t>ネットワークに近</a:t>
            </a:r>
            <a:r>
              <a:rPr kumimoji="1" lang="ja-JP" altLang="en-US" sz="800" b="1" smtClean="0">
                <a:solidFill>
                  <a:srgbClr val="FF0000"/>
                </a:solidFill>
              </a:rPr>
              <a:t>づく</a:t>
            </a:r>
            <a:endParaRPr kumimoji="1" lang="en-US" altLang="ja-JP" sz="800" b="1" dirty="0" smtClean="0">
              <a:solidFill>
                <a:srgbClr val="FF0000"/>
              </a:solidFill>
            </a:endParaRPr>
          </a:p>
          <a:p>
            <a:r>
              <a:rPr lang="en-US" altLang="ja-JP" sz="800" b="1" dirty="0" smtClean="0">
                <a:solidFill>
                  <a:srgbClr val="FF0000"/>
                </a:solidFill>
              </a:rPr>
              <a:t>T</a:t>
            </a:r>
            <a:r>
              <a:rPr lang="ja-JP" altLang="en-US" sz="800" b="1" smtClean="0">
                <a:solidFill>
                  <a:srgbClr val="FF0000"/>
                </a:solidFill>
              </a:rPr>
              <a:t>を大きくすると，</a:t>
            </a:r>
            <a:r>
              <a:rPr lang="en-US" altLang="ja-JP" sz="800" b="1" dirty="0" smtClean="0">
                <a:solidFill>
                  <a:srgbClr val="FF0000"/>
                </a:solidFill>
              </a:rPr>
              <a:t>x</a:t>
            </a:r>
            <a:r>
              <a:rPr lang="ja-JP" altLang="en-US" sz="800" b="1" smtClean="0">
                <a:solidFill>
                  <a:srgbClr val="FF0000"/>
                </a:solidFill>
              </a:rPr>
              <a:t> </a:t>
            </a:r>
            <a:endParaRPr lang="en-US" altLang="ja-JP" sz="800" b="1" dirty="0" smtClean="0">
              <a:solidFill>
                <a:srgbClr val="FF0000"/>
              </a:solidFill>
            </a:endParaRPr>
          </a:p>
          <a:p>
            <a:r>
              <a:rPr lang="ja-JP" altLang="en-US" sz="800" b="1" smtClean="0">
                <a:solidFill>
                  <a:srgbClr val="FF0000"/>
                </a:solidFill>
              </a:rPr>
              <a:t>の変化に対して</a:t>
            </a:r>
            <a:r>
              <a:rPr lang="en-US" altLang="ja-JP" sz="800" b="1" dirty="0" smtClean="0">
                <a:solidFill>
                  <a:srgbClr val="FF0000"/>
                </a:solidFill>
              </a:rPr>
              <a:t>exp</a:t>
            </a:r>
            <a:r>
              <a:rPr lang="ja-JP" altLang="en-US" sz="800" b="1" smtClean="0">
                <a:solidFill>
                  <a:srgbClr val="FF0000"/>
                </a:solidFill>
              </a:rPr>
              <a:t>の変化が小さくなるので．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584086" y="2581275"/>
            <a:ext cx="1548000" cy="1285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698" y="2740227"/>
            <a:ext cx="830408" cy="1285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03408" y="50003"/>
            <a:ext cx="38939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1696" y="452981"/>
            <a:ext cx="9163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67921" y="449805"/>
            <a:ext cx="26596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853159" y="748255"/>
            <a:ext cx="26596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695336" y="1745205"/>
            <a:ext cx="39593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830267" y="1997388"/>
            <a:ext cx="138773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93269" y="2449182"/>
            <a:ext cx="171104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20417" y="2593975"/>
            <a:ext cx="171104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879332" y="5564801"/>
            <a:ext cx="188214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99385" y="5720730"/>
            <a:ext cx="96584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90512" y="5720730"/>
            <a:ext cx="171104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898942" y="1735680"/>
            <a:ext cx="106242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767300" y="1887391"/>
            <a:ext cx="106242" cy="1036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416467" y="2036607"/>
            <a:ext cx="141408" cy="1036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050000" y="2018725"/>
            <a:ext cx="106242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316450" y="3364925"/>
            <a:ext cx="106242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316575" y="3364925"/>
            <a:ext cx="106242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614187" y="2177093"/>
            <a:ext cx="1786629" cy="337546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4679543" y="4737201"/>
            <a:ext cx="18821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05151" y="4737200"/>
            <a:ext cx="18821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860229" y="5333043"/>
            <a:ext cx="141408" cy="1669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436166" y="2672417"/>
            <a:ext cx="250513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154459" y="2672516"/>
            <a:ext cx="27556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806920" y="3131312"/>
            <a:ext cx="27556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806636" y="3739741"/>
            <a:ext cx="17110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350655" y="3739741"/>
            <a:ext cx="18821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444807" y="4495524"/>
            <a:ext cx="17110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942367" y="5532598"/>
            <a:ext cx="18821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577476" y="5412912"/>
            <a:ext cx="488178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069518" y="498099"/>
            <a:ext cx="171104" cy="1036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678240" y="741257"/>
            <a:ext cx="207035" cy="1140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730739" y="6312539"/>
            <a:ext cx="207035" cy="1140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927600" y="857250"/>
            <a:ext cx="2749550" cy="5568950"/>
          </a:xfrm>
          <a:custGeom>
            <a:avLst/>
            <a:gdLst>
              <a:gd name="connsiteX0" fmla="*/ 0 w 2749550"/>
              <a:gd name="connsiteY0" fmla="*/ 5568950 h 5568950"/>
              <a:gd name="connsiteX1" fmla="*/ 1689100 w 2749550"/>
              <a:gd name="connsiteY1" fmla="*/ 5568950 h 5568950"/>
              <a:gd name="connsiteX2" fmla="*/ 1689100 w 2749550"/>
              <a:gd name="connsiteY2" fmla="*/ 0 h 5568950"/>
              <a:gd name="connsiteX3" fmla="*/ 2749550 w 2749550"/>
              <a:gd name="connsiteY3" fmla="*/ 0 h 55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9550" h="5568950">
                <a:moveTo>
                  <a:pt x="0" y="5568950"/>
                </a:moveTo>
                <a:lnTo>
                  <a:pt x="1689100" y="5568950"/>
                </a:lnTo>
                <a:lnTo>
                  <a:pt x="1689100" y="0"/>
                </a:lnTo>
                <a:lnTo>
                  <a:pt x="274955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3343275" y="5495925"/>
            <a:ext cx="1804988" cy="795338"/>
          </a:xfrm>
          <a:custGeom>
            <a:avLst/>
            <a:gdLst>
              <a:gd name="connsiteX0" fmla="*/ 1804988 w 1804988"/>
              <a:gd name="connsiteY0" fmla="*/ 0 h 795338"/>
              <a:gd name="connsiteX1" fmla="*/ 1804988 w 1804988"/>
              <a:gd name="connsiteY1" fmla="*/ 109538 h 795338"/>
              <a:gd name="connsiteX2" fmla="*/ 0 w 1804988"/>
              <a:gd name="connsiteY2" fmla="*/ 109538 h 795338"/>
              <a:gd name="connsiteX3" fmla="*/ 0 w 1804988"/>
              <a:gd name="connsiteY3" fmla="*/ 795338 h 795338"/>
              <a:gd name="connsiteX4" fmla="*/ 857250 w 1804988"/>
              <a:gd name="connsiteY4" fmla="*/ 795338 h 79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4988" h="795338">
                <a:moveTo>
                  <a:pt x="1804988" y="0"/>
                </a:moveTo>
                <a:lnTo>
                  <a:pt x="1804988" y="109538"/>
                </a:lnTo>
                <a:lnTo>
                  <a:pt x="0" y="109538"/>
                </a:lnTo>
                <a:lnTo>
                  <a:pt x="0" y="795338"/>
                </a:lnTo>
                <a:lnTo>
                  <a:pt x="857250" y="795338"/>
                </a:ln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274506" y="2520047"/>
            <a:ext cx="250513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992799" y="2520146"/>
            <a:ext cx="27556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980099" y="2063080"/>
            <a:ext cx="180000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351193" y="2219153"/>
            <a:ext cx="72000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88230" y="6530805"/>
            <a:ext cx="1530221" cy="329682"/>
          </a:xfrm>
          <a:prstGeom prst="rect">
            <a:avLst/>
          </a:prstGeom>
        </p:spPr>
      </p:pic>
      <p:sp>
        <p:nvSpPr>
          <p:cNvPr id="52" name="正方形/長方形 51"/>
          <p:cNvSpPr/>
          <p:nvPr/>
        </p:nvSpPr>
        <p:spPr>
          <a:xfrm>
            <a:off x="4627275" y="4890036"/>
            <a:ext cx="1116000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502451" y="5040144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4620132" y="5357478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247944" y="5357478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741543" y="5663723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486378" y="6234256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269455" y="5969937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467155" y="6234256"/>
            <a:ext cx="60024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435572" y="6622274"/>
            <a:ext cx="72000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824561" y="6629417"/>
            <a:ext cx="144000" cy="1140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07050" y="2435978"/>
            <a:ext cx="180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220912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428740" cy="53972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81836"/>
          <a:stretch/>
        </p:blipFill>
        <p:spPr>
          <a:xfrm>
            <a:off x="0" y="5453714"/>
            <a:ext cx="3428741" cy="90929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7698"/>
          <a:stretch/>
        </p:blipFill>
        <p:spPr>
          <a:xfrm>
            <a:off x="3619241" y="114300"/>
            <a:ext cx="3735310" cy="44885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41" y="4602814"/>
            <a:ext cx="3727243" cy="19685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63791" y="486955"/>
            <a:ext cx="18821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78214" y="639355"/>
            <a:ext cx="18821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59270" y="796518"/>
            <a:ext cx="18821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58274" y="2111917"/>
            <a:ext cx="203177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027629" y="2111917"/>
            <a:ext cx="203177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99131" y="2435766"/>
            <a:ext cx="20317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69556" y="4179779"/>
            <a:ext cx="167915" cy="114012"/>
          </a:xfrm>
          <a:prstGeom prst="rect">
            <a:avLst/>
          </a:prstGeom>
          <a:solidFill>
            <a:schemeClr val="bg1"/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69556" y="5032266"/>
            <a:ext cx="167915" cy="114012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543442" y="2974445"/>
            <a:ext cx="106242" cy="1036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24935" y="3212570"/>
            <a:ext cx="106242" cy="1036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87195" y="5823352"/>
            <a:ext cx="96584" cy="9422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79337" y="5963450"/>
            <a:ext cx="1035326" cy="25198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7650291" y="236184"/>
            <a:ext cx="4404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/>
              <a:t>http://rishida.hatenablog.com/entry/2014/03/08/111330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243388" y="69636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974151" y="2883290"/>
            <a:ext cx="440311" cy="159948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34038" y="5963450"/>
            <a:ext cx="1028100" cy="25198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208770" y="430699"/>
            <a:ext cx="1082617" cy="25198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749146" y="427496"/>
            <a:ext cx="1099203" cy="25198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458633" y="696361"/>
            <a:ext cx="2594629" cy="28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573316" y="1294956"/>
            <a:ext cx="1099203" cy="30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777333" y="1294956"/>
            <a:ext cx="999275" cy="30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541508" y="988515"/>
            <a:ext cx="2594629" cy="30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656744" y="2009696"/>
            <a:ext cx="1099203" cy="30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872156" y="2009696"/>
            <a:ext cx="999275" cy="30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314335" y="2026067"/>
            <a:ext cx="416529" cy="108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443593" y="2026067"/>
            <a:ext cx="416529" cy="108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96682" y="1767079"/>
            <a:ext cx="458182" cy="13068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823913" y="1643063"/>
            <a:ext cx="5810250" cy="385762"/>
          </a:xfrm>
          <a:custGeom>
            <a:avLst/>
            <a:gdLst>
              <a:gd name="connsiteX0" fmla="*/ 0 w 5810250"/>
              <a:gd name="connsiteY0" fmla="*/ 123825 h 385762"/>
              <a:gd name="connsiteX1" fmla="*/ 0 w 5810250"/>
              <a:gd name="connsiteY1" fmla="*/ 0 h 385762"/>
              <a:gd name="connsiteX2" fmla="*/ 2967037 w 5810250"/>
              <a:gd name="connsiteY2" fmla="*/ 0 h 385762"/>
              <a:gd name="connsiteX3" fmla="*/ 2967037 w 5810250"/>
              <a:gd name="connsiteY3" fmla="*/ 247650 h 385762"/>
              <a:gd name="connsiteX4" fmla="*/ 5810250 w 5810250"/>
              <a:gd name="connsiteY4" fmla="*/ 247650 h 385762"/>
              <a:gd name="connsiteX5" fmla="*/ 5810250 w 5810250"/>
              <a:gd name="connsiteY5" fmla="*/ 385762 h 38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0250" h="385762">
                <a:moveTo>
                  <a:pt x="0" y="123825"/>
                </a:moveTo>
                <a:lnTo>
                  <a:pt x="0" y="0"/>
                </a:lnTo>
                <a:lnTo>
                  <a:pt x="2967037" y="0"/>
                </a:lnTo>
                <a:lnTo>
                  <a:pt x="2967037" y="247650"/>
                </a:lnTo>
                <a:lnTo>
                  <a:pt x="5810250" y="247650"/>
                </a:lnTo>
                <a:lnTo>
                  <a:pt x="5810250" y="385762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5488010" y="1897759"/>
            <a:ext cx="0" cy="128308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5402545" y="5782950"/>
            <a:ext cx="20317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725982" y="5950803"/>
            <a:ext cx="18470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701739" y="6276490"/>
            <a:ext cx="28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569480" y="6276490"/>
            <a:ext cx="483781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772025" y="2593975"/>
            <a:ext cx="135488" cy="15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912470" y="2593975"/>
            <a:ext cx="135488" cy="15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901163" y="3738213"/>
            <a:ext cx="135488" cy="140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952088" y="3738213"/>
            <a:ext cx="135488" cy="140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4780235" y="2586025"/>
                <a:ext cx="127278" cy="149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35" y="2586025"/>
                <a:ext cx="127278" cy="149593"/>
              </a:xfrm>
              <a:prstGeom prst="rect">
                <a:avLst/>
              </a:prstGeom>
              <a:blipFill rotWithShape="0">
                <a:blip r:embed="rId5"/>
                <a:stretch>
                  <a:fillRect l="-23810" r="-19048" b="-2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5926100" y="2594413"/>
                <a:ext cx="127278" cy="149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100" y="2594413"/>
                <a:ext cx="127278" cy="149593"/>
              </a:xfrm>
              <a:prstGeom prst="rect">
                <a:avLst/>
              </a:prstGeom>
              <a:blipFill rotWithShape="0">
                <a:blip r:embed="rId6"/>
                <a:stretch>
                  <a:fillRect l="-23810" r="-19048" b="-29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4909373" y="3718911"/>
                <a:ext cx="127278" cy="149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73" y="3718911"/>
                <a:ext cx="127278" cy="149593"/>
              </a:xfrm>
              <a:prstGeom prst="rect">
                <a:avLst/>
              </a:prstGeom>
              <a:blipFill rotWithShape="0">
                <a:blip r:embed="rId5"/>
                <a:stretch>
                  <a:fillRect l="-23810" r="-19048" b="-2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5960298" y="3728956"/>
                <a:ext cx="127278" cy="149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298" y="3728956"/>
                <a:ext cx="127278" cy="149593"/>
              </a:xfrm>
              <a:prstGeom prst="rect">
                <a:avLst/>
              </a:prstGeom>
              <a:blipFill rotWithShape="0">
                <a:blip r:embed="rId7"/>
                <a:stretch>
                  <a:fillRect l="-23810" r="-14286" b="-29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4312528" y="2763135"/>
            <a:ext cx="1191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h</a:t>
            </a:r>
            <a:r>
              <a:rPr kumimoji="1" lang="ja-JP" altLang="en-US" sz="1100" dirty="0" smtClean="0"/>
              <a:t>が</a:t>
            </a:r>
            <a:r>
              <a:rPr kumimoji="1" lang="en-US" altLang="ja-JP" sz="1100" dirty="0" smtClean="0"/>
              <a:t>1</a:t>
            </a:r>
            <a:r>
              <a:rPr kumimoji="1" lang="ja-JP" altLang="en-US" sz="1100" dirty="0" smtClean="0"/>
              <a:t>になる確率</a:t>
            </a:r>
            <a:endParaRPr kumimoji="1" lang="ja-JP" altLang="en-US" sz="1100" dirty="0"/>
          </a:p>
        </p:txBody>
      </p:sp>
      <p:sp>
        <p:nvSpPr>
          <p:cNvPr id="55" name="正方形/長方形 54"/>
          <p:cNvSpPr/>
          <p:nvPr/>
        </p:nvSpPr>
        <p:spPr>
          <a:xfrm>
            <a:off x="455449" y="1287056"/>
            <a:ext cx="20317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40565" y="1287056"/>
            <a:ext cx="20317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849492" y="2427780"/>
            <a:ext cx="203177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466391" y="2427780"/>
            <a:ext cx="203177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175909" y="2889952"/>
            <a:ext cx="72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2066743" y="2889952"/>
            <a:ext cx="72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061980" y="3195568"/>
            <a:ext cx="72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952814" y="3195568"/>
            <a:ext cx="72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734757" y="1767546"/>
            <a:ext cx="198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252274" y="1767079"/>
            <a:ext cx="180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650734" y="1767079"/>
            <a:ext cx="108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556970" y="1767079"/>
            <a:ext cx="90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211511" y="2898994"/>
            <a:ext cx="72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102345" y="2898994"/>
            <a:ext cx="72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746616" y="5753083"/>
            <a:ext cx="72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637450" y="5753083"/>
            <a:ext cx="72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633568" y="5978949"/>
            <a:ext cx="5712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543442" y="5978949"/>
            <a:ext cx="5296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775417" y="5978949"/>
            <a:ext cx="5712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685291" y="5978949"/>
            <a:ext cx="5296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48016" y="5752753"/>
            <a:ext cx="5296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2400717" y="1767079"/>
            <a:ext cx="144000" cy="12541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982595" y="2117782"/>
            <a:ext cx="162000" cy="12541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78028" y="2614968"/>
            <a:ext cx="162000" cy="12541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67074" y="3891703"/>
            <a:ext cx="108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922118" y="3891703"/>
            <a:ext cx="108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529420" y="3897568"/>
            <a:ext cx="144000" cy="12541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/>
          <p:cNvCxnSpPr>
            <a:stCxn id="11" idx="2"/>
          </p:cNvCxnSpPr>
          <p:nvPr/>
        </p:nvCxnSpPr>
        <p:spPr>
          <a:xfrm>
            <a:off x="959863" y="2237330"/>
            <a:ext cx="1070031" cy="50856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12" idx="2"/>
          </p:cNvCxnSpPr>
          <p:nvPr/>
        </p:nvCxnSpPr>
        <p:spPr>
          <a:xfrm flipH="1">
            <a:off x="2034317" y="2237330"/>
            <a:ext cx="94901" cy="46252"/>
          </a:xfrm>
          <a:prstGeom prst="straightConnector1">
            <a:avLst/>
          </a:prstGeom>
          <a:ln>
            <a:solidFill>
              <a:srgbClr val="FF3399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>
            <a:stCxn id="83" idx="2"/>
          </p:cNvCxnSpPr>
          <p:nvPr/>
        </p:nvCxnSpPr>
        <p:spPr>
          <a:xfrm flipH="1">
            <a:off x="2080978" y="2243195"/>
            <a:ext cx="982617" cy="44991"/>
          </a:xfrm>
          <a:prstGeom prst="straightConnector1">
            <a:avLst/>
          </a:prstGeom>
          <a:ln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/>
          <p:cNvSpPr/>
          <p:nvPr/>
        </p:nvSpPr>
        <p:spPr>
          <a:xfrm>
            <a:off x="729806" y="975257"/>
            <a:ext cx="18821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260279" y="1126263"/>
            <a:ext cx="20317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46315" y="1130292"/>
            <a:ext cx="20317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455449" y="1459613"/>
            <a:ext cx="188214" cy="1140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13219" y="57292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フリーフォーム 102"/>
          <p:cNvSpPr/>
          <p:nvPr/>
        </p:nvSpPr>
        <p:spPr>
          <a:xfrm>
            <a:off x="1365250" y="1492250"/>
            <a:ext cx="4730750" cy="1403350"/>
          </a:xfrm>
          <a:custGeom>
            <a:avLst/>
            <a:gdLst>
              <a:gd name="connsiteX0" fmla="*/ 0 w 4730750"/>
              <a:gd name="connsiteY0" fmla="*/ 1403350 h 1403350"/>
              <a:gd name="connsiteX1" fmla="*/ 127000 w 4730750"/>
              <a:gd name="connsiteY1" fmla="*/ 1276350 h 1403350"/>
              <a:gd name="connsiteX2" fmla="*/ 2235200 w 4730750"/>
              <a:gd name="connsiteY2" fmla="*/ 1276350 h 1403350"/>
              <a:gd name="connsiteX3" fmla="*/ 2235200 w 4730750"/>
              <a:gd name="connsiteY3" fmla="*/ 196850 h 1403350"/>
              <a:gd name="connsiteX4" fmla="*/ 4730750 w 4730750"/>
              <a:gd name="connsiteY4" fmla="*/ 196850 h 1403350"/>
              <a:gd name="connsiteX5" fmla="*/ 4730750 w 47307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0750" h="1403350">
                <a:moveTo>
                  <a:pt x="0" y="1403350"/>
                </a:moveTo>
                <a:lnTo>
                  <a:pt x="127000" y="1276350"/>
                </a:lnTo>
                <a:lnTo>
                  <a:pt x="2235200" y="1276350"/>
                </a:lnTo>
                <a:lnTo>
                  <a:pt x="2235200" y="196850"/>
                </a:lnTo>
                <a:lnTo>
                  <a:pt x="4730750" y="196850"/>
                </a:lnTo>
                <a:lnTo>
                  <a:pt x="4730750" y="0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4" name="直線矢印コネクタ 103"/>
          <p:cNvCxnSpPr/>
          <p:nvPr/>
        </p:nvCxnSpPr>
        <p:spPr>
          <a:xfrm flipV="1">
            <a:off x="4991100" y="1507719"/>
            <a:ext cx="0" cy="180000"/>
          </a:xfrm>
          <a:prstGeom prst="straightConnector1">
            <a:avLst/>
          </a:pr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="" xmlns:p14="http://schemas.microsoft.com/office/powerpoint/2010/main" val="2551003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428740" cy="53972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81836"/>
          <a:stretch/>
        </p:blipFill>
        <p:spPr>
          <a:xfrm>
            <a:off x="0" y="5453714"/>
            <a:ext cx="3428741" cy="90929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7698"/>
          <a:stretch/>
        </p:blipFill>
        <p:spPr>
          <a:xfrm>
            <a:off x="3619241" y="114300"/>
            <a:ext cx="3735310" cy="44885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41" y="4602814"/>
            <a:ext cx="3727243" cy="19685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63791" y="486955"/>
            <a:ext cx="18821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78214" y="639355"/>
            <a:ext cx="18821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59270" y="796518"/>
            <a:ext cx="18821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58274" y="2111917"/>
            <a:ext cx="203177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027629" y="2111917"/>
            <a:ext cx="203177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99131" y="2435766"/>
            <a:ext cx="20317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543442" y="2974445"/>
            <a:ext cx="106242" cy="1036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24935" y="3212570"/>
            <a:ext cx="106242" cy="1036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87195" y="5823352"/>
            <a:ext cx="96584" cy="9422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79337" y="5963450"/>
            <a:ext cx="1035326" cy="25198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7650291" y="236184"/>
            <a:ext cx="4404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/>
              <a:t>http://rishida.hatenablog.com/entry/2014/03/08/111330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243388" y="69636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kumimoji="1" lang="ja-JP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974151" y="2883290"/>
            <a:ext cx="440311" cy="159948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34038" y="5963450"/>
            <a:ext cx="1028100" cy="25198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208770" y="430699"/>
            <a:ext cx="1082617" cy="25198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749146" y="427496"/>
            <a:ext cx="1099203" cy="25198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458633" y="696361"/>
            <a:ext cx="2594629" cy="28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573316" y="1294956"/>
            <a:ext cx="1099203" cy="30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777333" y="1294956"/>
            <a:ext cx="999275" cy="30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541508" y="988515"/>
            <a:ext cx="2594629" cy="30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656744" y="2009696"/>
            <a:ext cx="1099203" cy="30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872156" y="2009696"/>
            <a:ext cx="999275" cy="30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314335" y="2026067"/>
            <a:ext cx="416529" cy="108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443593" y="2026067"/>
            <a:ext cx="416529" cy="108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96682" y="1767079"/>
            <a:ext cx="458182" cy="13068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823913" y="1643063"/>
            <a:ext cx="5810250" cy="385762"/>
          </a:xfrm>
          <a:custGeom>
            <a:avLst/>
            <a:gdLst>
              <a:gd name="connsiteX0" fmla="*/ 0 w 5810250"/>
              <a:gd name="connsiteY0" fmla="*/ 123825 h 385762"/>
              <a:gd name="connsiteX1" fmla="*/ 0 w 5810250"/>
              <a:gd name="connsiteY1" fmla="*/ 0 h 385762"/>
              <a:gd name="connsiteX2" fmla="*/ 2967037 w 5810250"/>
              <a:gd name="connsiteY2" fmla="*/ 0 h 385762"/>
              <a:gd name="connsiteX3" fmla="*/ 2967037 w 5810250"/>
              <a:gd name="connsiteY3" fmla="*/ 247650 h 385762"/>
              <a:gd name="connsiteX4" fmla="*/ 5810250 w 5810250"/>
              <a:gd name="connsiteY4" fmla="*/ 247650 h 385762"/>
              <a:gd name="connsiteX5" fmla="*/ 5810250 w 5810250"/>
              <a:gd name="connsiteY5" fmla="*/ 385762 h 38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0250" h="385762">
                <a:moveTo>
                  <a:pt x="0" y="123825"/>
                </a:moveTo>
                <a:lnTo>
                  <a:pt x="0" y="0"/>
                </a:lnTo>
                <a:lnTo>
                  <a:pt x="2967037" y="0"/>
                </a:lnTo>
                <a:lnTo>
                  <a:pt x="2967037" y="247650"/>
                </a:lnTo>
                <a:lnTo>
                  <a:pt x="5810250" y="247650"/>
                </a:lnTo>
                <a:lnTo>
                  <a:pt x="5810250" y="385762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/>
        </p:nvCxnSpPr>
        <p:spPr>
          <a:xfrm>
            <a:off x="5488010" y="1897759"/>
            <a:ext cx="0" cy="128308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5402545" y="5782950"/>
            <a:ext cx="20317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725982" y="5950803"/>
            <a:ext cx="18470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701739" y="6276490"/>
            <a:ext cx="28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569480" y="6276490"/>
            <a:ext cx="483781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772025" y="2593975"/>
            <a:ext cx="135488" cy="15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912470" y="2593975"/>
            <a:ext cx="135488" cy="15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901163" y="3738213"/>
            <a:ext cx="135488" cy="140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952088" y="3738213"/>
            <a:ext cx="135488" cy="140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4780235" y="2586025"/>
                <a:ext cx="127278" cy="149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235" y="2586025"/>
                <a:ext cx="127278" cy="149593"/>
              </a:xfrm>
              <a:prstGeom prst="rect">
                <a:avLst/>
              </a:prstGeom>
              <a:blipFill rotWithShape="0">
                <a:blip r:embed="rId5"/>
                <a:stretch>
                  <a:fillRect l="-23810" r="-19048" b="-2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5926100" y="2594413"/>
                <a:ext cx="127278" cy="149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100" y="2594413"/>
                <a:ext cx="127278" cy="149593"/>
              </a:xfrm>
              <a:prstGeom prst="rect">
                <a:avLst/>
              </a:prstGeom>
              <a:blipFill rotWithShape="0">
                <a:blip r:embed="rId6"/>
                <a:stretch>
                  <a:fillRect l="-23810" r="-19048" b="-29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4909373" y="3718911"/>
                <a:ext cx="127278" cy="149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73" y="3718911"/>
                <a:ext cx="127278" cy="149593"/>
              </a:xfrm>
              <a:prstGeom prst="rect">
                <a:avLst/>
              </a:prstGeom>
              <a:blipFill rotWithShape="0">
                <a:blip r:embed="rId5"/>
                <a:stretch>
                  <a:fillRect l="-23810" r="-19048" b="-2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5960298" y="3728956"/>
                <a:ext cx="127278" cy="149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298" y="3728956"/>
                <a:ext cx="127278" cy="149593"/>
              </a:xfrm>
              <a:prstGeom prst="rect">
                <a:avLst/>
              </a:prstGeom>
              <a:blipFill rotWithShape="0">
                <a:blip r:embed="rId7"/>
                <a:stretch>
                  <a:fillRect l="-23810" r="-14286" b="-29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テキスト ボックス 53"/>
          <p:cNvSpPr txBox="1"/>
          <p:nvPr/>
        </p:nvSpPr>
        <p:spPr>
          <a:xfrm>
            <a:off x="4312528" y="2763135"/>
            <a:ext cx="1191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h</a:t>
            </a:r>
            <a:r>
              <a:rPr kumimoji="1" lang="ja-JP" altLang="en-US" sz="1100" dirty="0" smtClean="0"/>
              <a:t>が</a:t>
            </a:r>
            <a:r>
              <a:rPr kumimoji="1" lang="en-US" altLang="ja-JP" sz="1100" dirty="0" smtClean="0"/>
              <a:t>1</a:t>
            </a:r>
            <a:r>
              <a:rPr kumimoji="1" lang="ja-JP" altLang="en-US" sz="1100" dirty="0" smtClean="0"/>
              <a:t>になる確率</a:t>
            </a:r>
            <a:endParaRPr kumimoji="1" lang="ja-JP" altLang="en-US" sz="1100" dirty="0"/>
          </a:p>
        </p:txBody>
      </p:sp>
      <p:sp>
        <p:nvSpPr>
          <p:cNvPr id="55" name="正方形/長方形 54"/>
          <p:cNvSpPr/>
          <p:nvPr/>
        </p:nvSpPr>
        <p:spPr>
          <a:xfrm>
            <a:off x="455449" y="1287056"/>
            <a:ext cx="203177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40565" y="1287056"/>
            <a:ext cx="203177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849492" y="2427780"/>
            <a:ext cx="203177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466391" y="2427780"/>
            <a:ext cx="203177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175909" y="2889952"/>
            <a:ext cx="72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2066743" y="2889952"/>
            <a:ext cx="72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061980" y="3195568"/>
            <a:ext cx="72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952814" y="3195568"/>
            <a:ext cx="72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734757" y="1767546"/>
            <a:ext cx="198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252274" y="1767079"/>
            <a:ext cx="180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650734" y="1767079"/>
            <a:ext cx="108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556970" y="1767079"/>
            <a:ext cx="90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211511" y="2898994"/>
            <a:ext cx="72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102345" y="2898994"/>
            <a:ext cx="72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746616" y="5753083"/>
            <a:ext cx="72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637450" y="5753083"/>
            <a:ext cx="72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633568" y="5978949"/>
            <a:ext cx="5712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543442" y="5978949"/>
            <a:ext cx="5296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775417" y="5978949"/>
            <a:ext cx="5712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685291" y="5978949"/>
            <a:ext cx="5296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48016" y="5752753"/>
            <a:ext cx="5296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2400717" y="1767079"/>
            <a:ext cx="144000" cy="12541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982595" y="2117782"/>
            <a:ext cx="162000" cy="12541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78028" y="2614968"/>
            <a:ext cx="162000" cy="12541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67074" y="3891703"/>
            <a:ext cx="108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922118" y="3891703"/>
            <a:ext cx="108000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529420" y="3897568"/>
            <a:ext cx="144000" cy="125413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/>
          <p:cNvCxnSpPr>
            <a:stCxn id="11" idx="2"/>
          </p:cNvCxnSpPr>
          <p:nvPr/>
        </p:nvCxnSpPr>
        <p:spPr>
          <a:xfrm>
            <a:off x="959863" y="2237330"/>
            <a:ext cx="1070031" cy="50856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12" idx="2"/>
          </p:cNvCxnSpPr>
          <p:nvPr/>
        </p:nvCxnSpPr>
        <p:spPr>
          <a:xfrm flipH="1">
            <a:off x="2034317" y="2237330"/>
            <a:ext cx="94901" cy="46252"/>
          </a:xfrm>
          <a:prstGeom prst="straightConnector1">
            <a:avLst/>
          </a:prstGeom>
          <a:ln>
            <a:solidFill>
              <a:srgbClr val="FF3399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>
            <a:stCxn id="83" idx="2"/>
          </p:cNvCxnSpPr>
          <p:nvPr/>
        </p:nvCxnSpPr>
        <p:spPr>
          <a:xfrm flipH="1">
            <a:off x="2080978" y="2243195"/>
            <a:ext cx="982617" cy="44991"/>
          </a:xfrm>
          <a:prstGeom prst="straightConnector1">
            <a:avLst/>
          </a:prstGeom>
          <a:ln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/>
          <p:cNvSpPr/>
          <p:nvPr/>
        </p:nvSpPr>
        <p:spPr>
          <a:xfrm>
            <a:off x="729806" y="975257"/>
            <a:ext cx="18821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260279" y="1126263"/>
            <a:ext cx="203177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46315" y="1130292"/>
            <a:ext cx="203177" cy="125413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455449" y="1459613"/>
            <a:ext cx="188214" cy="1140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13219" y="57292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069556" y="4179779"/>
            <a:ext cx="167915" cy="114012"/>
          </a:xfrm>
          <a:prstGeom prst="rect">
            <a:avLst/>
          </a:prstGeom>
          <a:noFill/>
          <a:ln w="63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069556" y="5032266"/>
            <a:ext cx="167915" cy="11401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1365250" y="1492250"/>
            <a:ext cx="4730750" cy="1403350"/>
          </a:xfrm>
          <a:custGeom>
            <a:avLst/>
            <a:gdLst>
              <a:gd name="connsiteX0" fmla="*/ 0 w 4730750"/>
              <a:gd name="connsiteY0" fmla="*/ 1403350 h 1403350"/>
              <a:gd name="connsiteX1" fmla="*/ 127000 w 4730750"/>
              <a:gd name="connsiteY1" fmla="*/ 1276350 h 1403350"/>
              <a:gd name="connsiteX2" fmla="*/ 2235200 w 4730750"/>
              <a:gd name="connsiteY2" fmla="*/ 1276350 h 1403350"/>
              <a:gd name="connsiteX3" fmla="*/ 2235200 w 4730750"/>
              <a:gd name="connsiteY3" fmla="*/ 196850 h 1403350"/>
              <a:gd name="connsiteX4" fmla="*/ 4730750 w 4730750"/>
              <a:gd name="connsiteY4" fmla="*/ 196850 h 1403350"/>
              <a:gd name="connsiteX5" fmla="*/ 4730750 w 4730750"/>
              <a:gd name="connsiteY5" fmla="*/ 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0750" h="1403350">
                <a:moveTo>
                  <a:pt x="0" y="1403350"/>
                </a:moveTo>
                <a:lnTo>
                  <a:pt x="127000" y="1276350"/>
                </a:lnTo>
                <a:lnTo>
                  <a:pt x="2235200" y="1276350"/>
                </a:lnTo>
                <a:lnTo>
                  <a:pt x="2235200" y="196850"/>
                </a:lnTo>
                <a:lnTo>
                  <a:pt x="4730750" y="196850"/>
                </a:lnTo>
                <a:lnTo>
                  <a:pt x="4730750" y="0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4991100" y="1507719"/>
            <a:ext cx="0" cy="180000"/>
          </a:xfrm>
          <a:prstGeom prst="straightConnector1">
            <a:avLst/>
          </a:pr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7599" y="2865021"/>
            <a:ext cx="1005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ここで確率</a:t>
            </a:r>
            <a:r>
              <a:rPr kumimoji="1" lang="ja-JP" altLang="en-US" sz="800" dirty="0" smtClean="0"/>
              <a:t>分布を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使う</a:t>
            </a:r>
            <a:r>
              <a:rPr lang="ja-JP" altLang="en-US" sz="800" dirty="0" smtClean="0"/>
              <a:t>ところが</a:t>
            </a:r>
            <a:endParaRPr lang="en-US" altLang="ja-JP" sz="800" dirty="0" smtClean="0"/>
          </a:p>
          <a:p>
            <a:r>
              <a:rPr kumimoji="1" lang="ja-JP" altLang="en-US" sz="800" dirty="0" smtClean="0"/>
              <a:t>オートエンコーダ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との</a:t>
            </a:r>
            <a:r>
              <a:rPr lang="ja-JP" altLang="en-US" sz="800" dirty="0" smtClean="0"/>
              <a:t>違い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="" xmlns:p14="http://schemas.microsoft.com/office/powerpoint/2010/main" val="4078040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13188"/>
          <a:stretch/>
        </p:blipFill>
        <p:spPr>
          <a:xfrm>
            <a:off x="0" y="2"/>
            <a:ext cx="3570964" cy="32300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2380"/>
          <a:stretch/>
        </p:blipFill>
        <p:spPr>
          <a:xfrm>
            <a:off x="0" y="3230090"/>
            <a:ext cx="3604260" cy="38893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r="2071"/>
          <a:stretch/>
        </p:blipFill>
        <p:spPr>
          <a:xfrm>
            <a:off x="3637556" y="2222048"/>
            <a:ext cx="3521463" cy="472799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68894"/>
          <a:stretch/>
        </p:blipFill>
        <p:spPr>
          <a:xfrm>
            <a:off x="3604260" y="432899"/>
            <a:ext cx="3604260" cy="17891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t="90811"/>
          <a:stretch/>
        </p:blipFill>
        <p:spPr>
          <a:xfrm>
            <a:off x="3637556" y="96801"/>
            <a:ext cx="3510363" cy="33609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854480" y="85767"/>
            <a:ext cx="393296" cy="13795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928810" y="85767"/>
            <a:ext cx="414000" cy="13795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9331" y="526003"/>
            <a:ext cx="286944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84668" y="526002"/>
            <a:ext cx="286944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60138" y="526002"/>
            <a:ext cx="106962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488" y="692689"/>
            <a:ext cx="106962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432420" y="1735679"/>
            <a:ext cx="106962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6007" y="1260003"/>
            <a:ext cx="286944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284185" y="1260003"/>
            <a:ext cx="286944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90533" y="2072062"/>
            <a:ext cx="19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129" y="2238696"/>
            <a:ext cx="19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91129" y="2734393"/>
            <a:ext cx="19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89360" y="2734392"/>
            <a:ext cx="402348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54487" y="2069016"/>
            <a:ext cx="198000" cy="1254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94258" y="3230091"/>
            <a:ext cx="1297219" cy="9627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860636" y="3230091"/>
            <a:ext cx="1504265" cy="9627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94258" y="4299733"/>
            <a:ext cx="1297219" cy="96270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855873" y="4299733"/>
            <a:ext cx="1504265" cy="962706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94258" y="5369375"/>
            <a:ext cx="1297219" cy="962706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855873" y="5369375"/>
            <a:ext cx="1504265" cy="96270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55510" y="2133600"/>
            <a:ext cx="329682" cy="1200539"/>
          </a:xfrm>
          <a:custGeom>
            <a:avLst/>
            <a:gdLst>
              <a:gd name="connsiteX0" fmla="*/ 192833 w 329682"/>
              <a:gd name="connsiteY0" fmla="*/ 0 h 1200539"/>
              <a:gd name="connsiteX1" fmla="*/ 0 w 329682"/>
              <a:gd name="connsiteY1" fmla="*/ 0 h 1200539"/>
              <a:gd name="connsiteX2" fmla="*/ 0 w 329682"/>
              <a:gd name="connsiteY2" fmla="*/ 1200539 h 1200539"/>
              <a:gd name="connsiteX3" fmla="*/ 329682 w 329682"/>
              <a:gd name="connsiteY3" fmla="*/ 1200539 h 1200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682" h="1200539">
                <a:moveTo>
                  <a:pt x="192833" y="0"/>
                </a:moveTo>
                <a:lnTo>
                  <a:pt x="0" y="0"/>
                </a:lnTo>
                <a:lnTo>
                  <a:pt x="0" y="1200539"/>
                </a:lnTo>
                <a:lnTo>
                  <a:pt x="329682" y="1200539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5762" y="4582396"/>
            <a:ext cx="3040380" cy="1021360"/>
          </a:xfrm>
          <a:prstGeom prst="rect">
            <a:avLst/>
          </a:prstGeom>
        </p:spPr>
      </p:pic>
      <p:sp>
        <p:nvSpPr>
          <p:cNvPr id="34" name="フリーフォーム 33"/>
          <p:cNvSpPr/>
          <p:nvPr/>
        </p:nvSpPr>
        <p:spPr>
          <a:xfrm>
            <a:off x="152400" y="3105150"/>
            <a:ext cx="1809750" cy="127000"/>
          </a:xfrm>
          <a:custGeom>
            <a:avLst/>
            <a:gdLst>
              <a:gd name="connsiteX0" fmla="*/ 0 w 1809750"/>
              <a:gd name="connsiteY0" fmla="*/ 0 h 127000"/>
              <a:gd name="connsiteX1" fmla="*/ 1809750 w 1809750"/>
              <a:gd name="connsiteY1" fmla="*/ 0 h 127000"/>
              <a:gd name="connsiteX2" fmla="*/ 1809750 w 1809750"/>
              <a:gd name="connsiteY2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9750" h="127000">
                <a:moveTo>
                  <a:pt x="0" y="0"/>
                </a:moveTo>
                <a:lnTo>
                  <a:pt x="1809750" y="0"/>
                </a:lnTo>
                <a:lnTo>
                  <a:pt x="1809750" y="12700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707363" y="91987"/>
            <a:ext cx="3446776" cy="105256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707363" y="1236394"/>
            <a:ext cx="3446776" cy="64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54487" y="2238225"/>
            <a:ext cx="198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09538" y="2262188"/>
            <a:ext cx="388143" cy="2128837"/>
          </a:xfrm>
          <a:custGeom>
            <a:avLst/>
            <a:gdLst>
              <a:gd name="connsiteX0" fmla="*/ 242887 w 388143"/>
              <a:gd name="connsiteY0" fmla="*/ 0 h 2128837"/>
              <a:gd name="connsiteX1" fmla="*/ 0 w 388143"/>
              <a:gd name="connsiteY1" fmla="*/ 0 h 2128837"/>
              <a:gd name="connsiteX2" fmla="*/ 0 w 388143"/>
              <a:gd name="connsiteY2" fmla="*/ 2128837 h 2128837"/>
              <a:gd name="connsiteX3" fmla="*/ 388143 w 388143"/>
              <a:gd name="connsiteY3" fmla="*/ 2128837 h 212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143" h="2128837">
                <a:moveTo>
                  <a:pt x="242887" y="0"/>
                </a:moveTo>
                <a:lnTo>
                  <a:pt x="0" y="0"/>
                </a:lnTo>
                <a:lnTo>
                  <a:pt x="0" y="2128837"/>
                </a:lnTo>
                <a:lnTo>
                  <a:pt x="388143" y="2128837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854170" y="3235345"/>
            <a:ext cx="569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h</a:t>
            </a:r>
            <a:r>
              <a:rPr kumimoji="1" lang="ja-JP" altLang="en-US" sz="700" dirty="0" smtClean="0"/>
              <a:t>が</a:t>
            </a:r>
            <a:r>
              <a:rPr kumimoji="1" lang="en-US" altLang="ja-JP" sz="700" dirty="0" smtClean="0"/>
              <a:t>1</a:t>
            </a:r>
            <a:r>
              <a:rPr kumimoji="1" lang="ja-JP" altLang="en-US" sz="700" dirty="0" smtClean="0"/>
              <a:t>に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なる確率</a:t>
            </a:r>
            <a:endParaRPr kumimoji="1" lang="ja-JP" altLang="en-US" sz="7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420934" y="4309030"/>
            <a:ext cx="4378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h</a:t>
            </a:r>
            <a:r>
              <a:rPr lang="ja-JP" altLang="en-US" sz="700" dirty="0" smtClean="0"/>
              <a:t>の値</a:t>
            </a:r>
            <a:endParaRPr kumimoji="1" lang="ja-JP" altLang="en-US" sz="7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928814" y="4992007"/>
            <a:ext cx="539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v</a:t>
            </a:r>
            <a:r>
              <a:rPr kumimoji="1" lang="ja-JP" altLang="en-US" sz="700" dirty="0" smtClean="0"/>
              <a:t>が</a:t>
            </a:r>
            <a:r>
              <a:rPr kumimoji="1" lang="en-US" altLang="ja-JP" sz="700" dirty="0" smtClean="0"/>
              <a:t>1</a:t>
            </a:r>
            <a:r>
              <a:rPr kumimoji="1" lang="ja-JP" altLang="en-US" sz="700" dirty="0" smtClean="0"/>
              <a:t>に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なる確率</a:t>
            </a:r>
            <a:endParaRPr kumimoji="1" lang="ja-JP" altLang="en-US" sz="7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451060" y="6157394"/>
            <a:ext cx="4007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v</a:t>
            </a:r>
            <a:r>
              <a:rPr lang="ja-JP" altLang="en-US" sz="700" dirty="0" smtClean="0"/>
              <a:t>の値</a:t>
            </a:r>
            <a:endParaRPr kumimoji="1" lang="en-US" altLang="ja-JP" sz="700" dirty="0" smtClean="0"/>
          </a:p>
        </p:txBody>
      </p:sp>
      <p:sp>
        <p:nvSpPr>
          <p:cNvPr id="49" name="右中かっこ 48"/>
          <p:cNvSpPr/>
          <p:nvPr/>
        </p:nvSpPr>
        <p:spPr>
          <a:xfrm>
            <a:off x="2476500" y="2069016"/>
            <a:ext cx="45719" cy="294622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522219" y="2100911"/>
            <a:ext cx="838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0000FF"/>
                </a:solidFill>
              </a:rPr>
              <a:t>T</a:t>
            </a:r>
            <a:r>
              <a:rPr kumimoji="1" lang="ja-JP" altLang="en-US" sz="900" dirty="0" smtClean="0">
                <a:solidFill>
                  <a:srgbClr val="0000FF"/>
                </a:solidFill>
              </a:rPr>
              <a:t>回繰り返す</a:t>
            </a:r>
            <a:endParaRPr kumimoji="1" lang="ja-JP" altLang="en-US" sz="900" dirty="0">
              <a:solidFill>
                <a:srgbClr val="0000FF"/>
              </a:solidFill>
            </a:endParaRPr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4"/>
          <a:srcRect t="18548" r="2071" b="71790"/>
          <a:stretch/>
        </p:blipFill>
        <p:spPr>
          <a:xfrm>
            <a:off x="3655622" y="3869847"/>
            <a:ext cx="3521463" cy="456812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4"/>
          <a:srcRect t="29390" r="2071" b="52585"/>
          <a:stretch/>
        </p:blipFill>
        <p:spPr>
          <a:xfrm>
            <a:off x="3655622" y="3023871"/>
            <a:ext cx="3521463" cy="852196"/>
          </a:xfrm>
          <a:prstGeom prst="rect">
            <a:avLst/>
          </a:prstGeom>
        </p:spPr>
      </p:pic>
      <p:sp>
        <p:nvSpPr>
          <p:cNvPr id="60" name="正方形/長方形 59"/>
          <p:cNvSpPr/>
          <p:nvPr/>
        </p:nvSpPr>
        <p:spPr>
          <a:xfrm>
            <a:off x="3637556" y="4309030"/>
            <a:ext cx="3570964" cy="127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697210" y="4445620"/>
            <a:ext cx="3451656" cy="127715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701143" y="1904757"/>
            <a:ext cx="3451656" cy="1109809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975755" y="108146"/>
            <a:ext cx="19598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40855" y="266896"/>
            <a:ext cx="19598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902855" y="1262562"/>
            <a:ext cx="19598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985405" y="1929312"/>
            <a:ext cx="19598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988455" y="1929312"/>
            <a:ext cx="19598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999693" y="2705706"/>
            <a:ext cx="19598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205206" y="2697133"/>
            <a:ext cx="19598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890462" y="3384982"/>
            <a:ext cx="19598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783890" y="3384982"/>
            <a:ext cx="19598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020430" y="4479692"/>
            <a:ext cx="19598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577642" y="4479692"/>
            <a:ext cx="28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403751" y="4729774"/>
            <a:ext cx="178169" cy="20197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750086" y="5011137"/>
            <a:ext cx="178169" cy="20197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360987" y="4729774"/>
            <a:ext cx="178169" cy="2019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633278" y="4729774"/>
            <a:ext cx="717556" cy="2019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680127" y="4729774"/>
            <a:ext cx="717556" cy="20197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437101" y="5011513"/>
            <a:ext cx="178169" cy="2019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880070" y="5467679"/>
            <a:ext cx="738000" cy="2019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5750020" y="5465527"/>
            <a:ext cx="738000" cy="20197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/>
          <p:cNvSpPr/>
          <p:nvPr/>
        </p:nvSpPr>
        <p:spPr>
          <a:xfrm>
            <a:off x="4946650" y="4165600"/>
            <a:ext cx="765270" cy="564174"/>
          </a:xfrm>
          <a:custGeom>
            <a:avLst/>
            <a:gdLst>
              <a:gd name="connsiteX0" fmla="*/ 0 w 1085850"/>
              <a:gd name="connsiteY0" fmla="*/ 0 h 577850"/>
              <a:gd name="connsiteX1" fmla="*/ 0 w 1085850"/>
              <a:gd name="connsiteY1" fmla="*/ 209550 h 577850"/>
              <a:gd name="connsiteX2" fmla="*/ 1085850 w 1085850"/>
              <a:gd name="connsiteY2" fmla="*/ 209550 h 577850"/>
              <a:gd name="connsiteX3" fmla="*/ 1085850 w 1085850"/>
              <a:gd name="connsiteY3" fmla="*/ 57785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850" h="577850">
                <a:moveTo>
                  <a:pt x="0" y="0"/>
                </a:moveTo>
                <a:lnTo>
                  <a:pt x="0" y="209550"/>
                </a:lnTo>
                <a:lnTo>
                  <a:pt x="1085850" y="209550"/>
                </a:lnTo>
                <a:lnTo>
                  <a:pt x="1085850" y="577850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5708650" y="4930775"/>
            <a:ext cx="50800" cy="532800"/>
          </a:xfrm>
          <a:custGeom>
            <a:avLst/>
            <a:gdLst>
              <a:gd name="connsiteX0" fmla="*/ 0 w 50800"/>
              <a:gd name="connsiteY0" fmla="*/ 0 h 536575"/>
              <a:gd name="connsiteX1" fmla="*/ 0 w 50800"/>
              <a:gd name="connsiteY1" fmla="*/ 536575 h 536575"/>
              <a:gd name="connsiteX2" fmla="*/ 50800 w 50800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" h="536575">
                <a:moveTo>
                  <a:pt x="0" y="0"/>
                </a:moveTo>
                <a:lnTo>
                  <a:pt x="0" y="536575"/>
                </a:lnTo>
                <a:lnTo>
                  <a:pt x="50800" y="536575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/>
          <p:nvPr/>
        </p:nvCxnSpPr>
        <p:spPr>
          <a:xfrm>
            <a:off x="4448033" y="4173747"/>
            <a:ext cx="771475" cy="0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フリーフォーム 36"/>
          <p:cNvSpPr/>
          <p:nvPr/>
        </p:nvSpPr>
        <p:spPr>
          <a:xfrm>
            <a:off x="3990975" y="2982250"/>
            <a:ext cx="3233738" cy="1746913"/>
          </a:xfrm>
          <a:custGeom>
            <a:avLst/>
            <a:gdLst>
              <a:gd name="connsiteX0" fmla="*/ 0 w 3233738"/>
              <a:gd name="connsiteY0" fmla="*/ 0 h 1714500"/>
              <a:gd name="connsiteX1" fmla="*/ 0 w 3233738"/>
              <a:gd name="connsiteY1" fmla="*/ 57150 h 1714500"/>
              <a:gd name="connsiteX2" fmla="*/ 3233738 w 3233738"/>
              <a:gd name="connsiteY2" fmla="*/ 57150 h 1714500"/>
              <a:gd name="connsiteX3" fmla="*/ 3233738 w 3233738"/>
              <a:gd name="connsiteY3" fmla="*/ 1371600 h 1714500"/>
              <a:gd name="connsiteX4" fmla="*/ 2476500 w 3233738"/>
              <a:gd name="connsiteY4" fmla="*/ 1371600 h 1714500"/>
              <a:gd name="connsiteX5" fmla="*/ 2476500 w 3233738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3738" h="1714500">
                <a:moveTo>
                  <a:pt x="0" y="0"/>
                </a:moveTo>
                <a:lnTo>
                  <a:pt x="0" y="57150"/>
                </a:lnTo>
                <a:lnTo>
                  <a:pt x="3233738" y="57150"/>
                </a:lnTo>
                <a:lnTo>
                  <a:pt x="3233738" y="1371600"/>
                </a:lnTo>
                <a:lnTo>
                  <a:pt x="2476500" y="1371600"/>
                </a:lnTo>
                <a:lnTo>
                  <a:pt x="2476500" y="1714500"/>
                </a:lnTo>
              </a:path>
            </a:pathLst>
          </a:cu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5934075" y="4933950"/>
            <a:ext cx="542925" cy="190500"/>
          </a:xfrm>
          <a:custGeom>
            <a:avLst/>
            <a:gdLst>
              <a:gd name="connsiteX0" fmla="*/ 542925 w 542925"/>
              <a:gd name="connsiteY0" fmla="*/ 0 h 190500"/>
              <a:gd name="connsiteX1" fmla="*/ 542925 w 542925"/>
              <a:gd name="connsiteY1" fmla="*/ 190500 h 190500"/>
              <a:gd name="connsiteX2" fmla="*/ 0 w 542925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925" h="190500">
                <a:moveTo>
                  <a:pt x="542925" y="0"/>
                </a:moveTo>
                <a:lnTo>
                  <a:pt x="542925" y="190500"/>
                </a:lnTo>
                <a:lnTo>
                  <a:pt x="0" y="190500"/>
                </a:lnTo>
              </a:path>
            </a:pathLst>
          </a:cu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3696263" y="3065337"/>
            <a:ext cx="3451656" cy="127600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 75"/>
          <p:cNvSpPr/>
          <p:nvPr/>
        </p:nvSpPr>
        <p:spPr>
          <a:xfrm>
            <a:off x="5486400" y="209550"/>
            <a:ext cx="1797050" cy="4521200"/>
          </a:xfrm>
          <a:custGeom>
            <a:avLst/>
            <a:gdLst>
              <a:gd name="connsiteX0" fmla="*/ 654050 w 1797050"/>
              <a:gd name="connsiteY0" fmla="*/ 0 h 4521200"/>
              <a:gd name="connsiteX1" fmla="*/ 692150 w 1797050"/>
              <a:gd name="connsiteY1" fmla="*/ 38100 h 4521200"/>
              <a:gd name="connsiteX2" fmla="*/ 1797050 w 1797050"/>
              <a:gd name="connsiteY2" fmla="*/ 38100 h 4521200"/>
              <a:gd name="connsiteX3" fmla="*/ 1797050 w 1797050"/>
              <a:gd name="connsiteY3" fmla="*/ 4451350 h 4521200"/>
              <a:gd name="connsiteX4" fmla="*/ 0 w 1797050"/>
              <a:gd name="connsiteY4" fmla="*/ 4451350 h 4521200"/>
              <a:gd name="connsiteX5" fmla="*/ 0 w 1797050"/>
              <a:gd name="connsiteY5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7050" h="4521200">
                <a:moveTo>
                  <a:pt x="654050" y="0"/>
                </a:moveTo>
                <a:lnTo>
                  <a:pt x="692150" y="38100"/>
                </a:lnTo>
                <a:lnTo>
                  <a:pt x="1797050" y="38100"/>
                </a:lnTo>
                <a:lnTo>
                  <a:pt x="1797050" y="4451350"/>
                </a:lnTo>
                <a:lnTo>
                  <a:pt x="0" y="4451350"/>
                </a:lnTo>
                <a:lnTo>
                  <a:pt x="0" y="452120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/>
          <p:nvPr/>
        </p:nvCxnSpPr>
        <p:spPr>
          <a:xfrm>
            <a:off x="5486400" y="4930775"/>
            <a:ext cx="0" cy="803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>
            <a:off x="4460854" y="979697"/>
            <a:ext cx="7714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フリーフォーム 79"/>
          <p:cNvSpPr/>
          <p:nvPr/>
        </p:nvSpPr>
        <p:spPr>
          <a:xfrm>
            <a:off x="3619500" y="977900"/>
            <a:ext cx="1149350" cy="3752850"/>
          </a:xfrm>
          <a:custGeom>
            <a:avLst/>
            <a:gdLst>
              <a:gd name="connsiteX0" fmla="*/ 946150 w 1149350"/>
              <a:gd name="connsiteY0" fmla="*/ 0 h 3752850"/>
              <a:gd name="connsiteX1" fmla="*/ 946150 w 1149350"/>
              <a:gd name="connsiteY1" fmla="*/ 69850 h 3752850"/>
              <a:gd name="connsiteX2" fmla="*/ 0 w 1149350"/>
              <a:gd name="connsiteY2" fmla="*/ 69850 h 3752850"/>
              <a:gd name="connsiteX3" fmla="*/ 0 w 1149350"/>
              <a:gd name="connsiteY3" fmla="*/ 3708400 h 3752850"/>
              <a:gd name="connsiteX4" fmla="*/ 1149350 w 1149350"/>
              <a:gd name="connsiteY4" fmla="*/ 3708400 h 3752850"/>
              <a:gd name="connsiteX5" fmla="*/ 1149350 w 1149350"/>
              <a:gd name="connsiteY5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9350" h="3752850">
                <a:moveTo>
                  <a:pt x="946150" y="0"/>
                </a:moveTo>
                <a:lnTo>
                  <a:pt x="946150" y="69850"/>
                </a:lnTo>
                <a:lnTo>
                  <a:pt x="0" y="69850"/>
                </a:lnTo>
                <a:lnTo>
                  <a:pt x="0" y="3708400"/>
                </a:lnTo>
                <a:lnTo>
                  <a:pt x="1149350" y="3708400"/>
                </a:lnTo>
                <a:lnTo>
                  <a:pt x="1149350" y="37528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1" name="フリーフォーム 80"/>
          <p:cNvSpPr/>
          <p:nvPr/>
        </p:nvSpPr>
        <p:spPr>
          <a:xfrm>
            <a:off x="4679950" y="4940300"/>
            <a:ext cx="203200" cy="549065"/>
          </a:xfrm>
          <a:custGeom>
            <a:avLst/>
            <a:gdLst>
              <a:gd name="connsiteX0" fmla="*/ 0 w 203200"/>
              <a:gd name="connsiteY0" fmla="*/ 0 h 565150"/>
              <a:gd name="connsiteX1" fmla="*/ 0 w 203200"/>
              <a:gd name="connsiteY1" fmla="*/ 565150 h 565150"/>
              <a:gd name="connsiteX2" fmla="*/ 203200 w 203200"/>
              <a:gd name="connsiteY2" fmla="*/ 5651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" h="565150">
                <a:moveTo>
                  <a:pt x="0" y="0"/>
                </a:moveTo>
                <a:lnTo>
                  <a:pt x="0" y="565150"/>
                </a:lnTo>
                <a:lnTo>
                  <a:pt x="203200" y="5651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362107" y="2405865"/>
            <a:ext cx="198000" cy="1254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788106" y="4061206"/>
            <a:ext cx="2299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制約ボルツマンマシン</a:t>
            </a:r>
            <a:endParaRPr kumimoji="1" lang="en-US" altLang="ja-JP" sz="1400" dirty="0" smtClean="0"/>
          </a:p>
          <a:p>
            <a:r>
              <a:rPr lang="ja-JP" altLang="en-US" sz="1100" dirty="0" smtClean="0"/>
              <a:t>可視層分の総和のせいで計算量大</a:t>
            </a:r>
            <a:endParaRPr kumimoji="1" lang="ja-JP" altLang="en-US" sz="1100" dirty="0"/>
          </a:p>
        </p:txBody>
      </p:sp>
      <p:sp>
        <p:nvSpPr>
          <p:cNvPr id="84" name="正方形/長方形 83"/>
          <p:cNvSpPr/>
          <p:nvPr/>
        </p:nvSpPr>
        <p:spPr>
          <a:xfrm>
            <a:off x="8888939" y="4625002"/>
            <a:ext cx="360000" cy="2441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332679" y="4982417"/>
            <a:ext cx="360000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812739" y="5329955"/>
            <a:ext cx="360000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7470850" y="5667505"/>
            <a:ext cx="279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コントラスティブ・ダイバージェンス</a:t>
            </a:r>
            <a:endParaRPr lang="en-US" altLang="ja-JP" sz="1400" dirty="0" smtClean="0"/>
          </a:p>
          <a:p>
            <a:r>
              <a:rPr lang="ja-JP" altLang="en-US" sz="1100" dirty="0"/>
              <a:t>可視層分の</a:t>
            </a:r>
            <a:r>
              <a:rPr kumimoji="1" lang="ja-JP" altLang="en-US" sz="1100" dirty="0" smtClean="0"/>
              <a:t>総和がなくなる</a:t>
            </a:r>
            <a:endParaRPr kumimoji="1" lang="en-US" altLang="ja-JP" sz="1100" dirty="0" smtClean="0"/>
          </a:p>
          <a:p>
            <a:r>
              <a:rPr lang="en-US" altLang="ja-JP" sz="1100" dirty="0"/>
              <a:t>※</a:t>
            </a:r>
            <a:r>
              <a:rPr lang="ja-JP" altLang="en-US" sz="1100" dirty="0" smtClean="0"/>
              <a:t>サンプル分の平均は必要になる</a:t>
            </a:r>
            <a:endParaRPr kumimoji="1" lang="ja-JP" altLang="en-US" sz="1100" dirty="0"/>
          </a:p>
        </p:txBody>
      </p:sp>
      <p:sp>
        <p:nvSpPr>
          <p:cNvPr id="88" name="フリーフォーム 87"/>
          <p:cNvSpPr/>
          <p:nvPr/>
        </p:nvSpPr>
        <p:spPr>
          <a:xfrm>
            <a:off x="571500" y="2522220"/>
            <a:ext cx="2858818" cy="3093720"/>
          </a:xfrm>
          <a:custGeom>
            <a:avLst/>
            <a:gdLst>
              <a:gd name="connsiteX0" fmla="*/ 0 w 2827020"/>
              <a:gd name="connsiteY0" fmla="*/ 0 h 3093720"/>
              <a:gd name="connsiteX1" fmla="*/ 2827020 w 2827020"/>
              <a:gd name="connsiteY1" fmla="*/ 0 h 3093720"/>
              <a:gd name="connsiteX2" fmla="*/ 2827020 w 2827020"/>
              <a:gd name="connsiteY2" fmla="*/ 3093720 h 3093720"/>
              <a:gd name="connsiteX3" fmla="*/ 2773680 w 2827020"/>
              <a:gd name="connsiteY3" fmla="*/ 3093720 h 309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7020" h="3093720">
                <a:moveTo>
                  <a:pt x="0" y="0"/>
                </a:moveTo>
                <a:lnTo>
                  <a:pt x="2827020" y="0"/>
                </a:lnTo>
                <a:lnTo>
                  <a:pt x="2827020" y="3093720"/>
                </a:lnTo>
                <a:lnTo>
                  <a:pt x="2773680" y="309372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3710940" y="6256020"/>
            <a:ext cx="3444240" cy="693420"/>
          </a:xfrm>
          <a:custGeom>
            <a:avLst/>
            <a:gdLst>
              <a:gd name="connsiteX0" fmla="*/ 2903220 w 3444240"/>
              <a:gd name="connsiteY0" fmla="*/ 38100 h 693420"/>
              <a:gd name="connsiteX1" fmla="*/ 2903220 w 3444240"/>
              <a:gd name="connsiteY1" fmla="*/ 182880 h 693420"/>
              <a:gd name="connsiteX2" fmla="*/ 0 w 3444240"/>
              <a:gd name="connsiteY2" fmla="*/ 182880 h 693420"/>
              <a:gd name="connsiteX3" fmla="*/ 0 w 3444240"/>
              <a:gd name="connsiteY3" fmla="*/ 693420 h 693420"/>
              <a:gd name="connsiteX4" fmla="*/ 3444240 w 3444240"/>
              <a:gd name="connsiteY4" fmla="*/ 693420 h 693420"/>
              <a:gd name="connsiteX5" fmla="*/ 3444240 w 3444240"/>
              <a:gd name="connsiteY5" fmla="*/ 0 h 693420"/>
              <a:gd name="connsiteX6" fmla="*/ 2903220 w 3444240"/>
              <a:gd name="connsiteY6" fmla="*/ 38100 h 693420"/>
              <a:gd name="connsiteX0" fmla="*/ 2903220 w 3444240"/>
              <a:gd name="connsiteY0" fmla="*/ 0 h 693420"/>
              <a:gd name="connsiteX1" fmla="*/ 2903220 w 3444240"/>
              <a:gd name="connsiteY1" fmla="*/ 182880 h 693420"/>
              <a:gd name="connsiteX2" fmla="*/ 0 w 3444240"/>
              <a:gd name="connsiteY2" fmla="*/ 182880 h 693420"/>
              <a:gd name="connsiteX3" fmla="*/ 0 w 3444240"/>
              <a:gd name="connsiteY3" fmla="*/ 693420 h 693420"/>
              <a:gd name="connsiteX4" fmla="*/ 3444240 w 3444240"/>
              <a:gd name="connsiteY4" fmla="*/ 693420 h 693420"/>
              <a:gd name="connsiteX5" fmla="*/ 3444240 w 3444240"/>
              <a:gd name="connsiteY5" fmla="*/ 0 h 693420"/>
              <a:gd name="connsiteX6" fmla="*/ 2903220 w 3444240"/>
              <a:gd name="connsiteY6" fmla="*/ 0 h 693420"/>
              <a:gd name="connsiteX0" fmla="*/ 2903220 w 3444240"/>
              <a:gd name="connsiteY0" fmla="*/ 6350 h 693420"/>
              <a:gd name="connsiteX1" fmla="*/ 2903220 w 3444240"/>
              <a:gd name="connsiteY1" fmla="*/ 182880 h 693420"/>
              <a:gd name="connsiteX2" fmla="*/ 0 w 3444240"/>
              <a:gd name="connsiteY2" fmla="*/ 182880 h 693420"/>
              <a:gd name="connsiteX3" fmla="*/ 0 w 3444240"/>
              <a:gd name="connsiteY3" fmla="*/ 693420 h 693420"/>
              <a:gd name="connsiteX4" fmla="*/ 3444240 w 3444240"/>
              <a:gd name="connsiteY4" fmla="*/ 693420 h 693420"/>
              <a:gd name="connsiteX5" fmla="*/ 3444240 w 3444240"/>
              <a:gd name="connsiteY5" fmla="*/ 0 h 693420"/>
              <a:gd name="connsiteX6" fmla="*/ 2903220 w 3444240"/>
              <a:gd name="connsiteY6" fmla="*/ 6350 h 693420"/>
              <a:gd name="connsiteX0" fmla="*/ 2903220 w 3444240"/>
              <a:gd name="connsiteY0" fmla="*/ 0 h 693420"/>
              <a:gd name="connsiteX1" fmla="*/ 2903220 w 3444240"/>
              <a:gd name="connsiteY1" fmla="*/ 182880 h 693420"/>
              <a:gd name="connsiteX2" fmla="*/ 0 w 3444240"/>
              <a:gd name="connsiteY2" fmla="*/ 182880 h 693420"/>
              <a:gd name="connsiteX3" fmla="*/ 0 w 3444240"/>
              <a:gd name="connsiteY3" fmla="*/ 693420 h 693420"/>
              <a:gd name="connsiteX4" fmla="*/ 3444240 w 3444240"/>
              <a:gd name="connsiteY4" fmla="*/ 693420 h 693420"/>
              <a:gd name="connsiteX5" fmla="*/ 3444240 w 3444240"/>
              <a:gd name="connsiteY5" fmla="*/ 0 h 693420"/>
              <a:gd name="connsiteX6" fmla="*/ 2903220 w 3444240"/>
              <a:gd name="connsiteY6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4240" h="693420">
                <a:moveTo>
                  <a:pt x="2903220" y="0"/>
                </a:moveTo>
                <a:lnTo>
                  <a:pt x="2903220" y="182880"/>
                </a:lnTo>
                <a:lnTo>
                  <a:pt x="0" y="182880"/>
                </a:lnTo>
                <a:lnTo>
                  <a:pt x="0" y="693420"/>
                </a:lnTo>
                <a:lnTo>
                  <a:pt x="3444240" y="693420"/>
                </a:lnTo>
                <a:lnTo>
                  <a:pt x="3444240" y="0"/>
                </a:lnTo>
                <a:lnTo>
                  <a:pt x="2903220" y="0"/>
                </a:lnTo>
                <a:close/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362107" y="2733496"/>
            <a:ext cx="198000" cy="12541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 90"/>
          <p:cNvSpPr/>
          <p:nvPr/>
        </p:nvSpPr>
        <p:spPr>
          <a:xfrm>
            <a:off x="525780" y="2857500"/>
            <a:ext cx="3192780" cy="3718560"/>
          </a:xfrm>
          <a:custGeom>
            <a:avLst/>
            <a:gdLst>
              <a:gd name="connsiteX0" fmla="*/ 0 w 3192780"/>
              <a:gd name="connsiteY0" fmla="*/ 0 h 3718560"/>
              <a:gd name="connsiteX1" fmla="*/ 3017520 w 3192780"/>
              <a:gd name="connsiteY1" fmla="*/ 0 h 3718560"/>
              <a:gd name="connsiteX2" fmla="*/ 3017520 w 3192780"/>
              <a:gd name="connsiteY2" fmla="*/ 3718560 h 3718560"/>
              <a:gd name="connsiteX3" fmla="*/ 3192780 w 3192780"/>
              <a:gd name="connsiteY3" fmla="*/ 3718560 h 371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2780" h="3718560">
                <a:moveTo>
                  <a:pt x="0" y="0"/>
                </a:moveTo>
                <a:lnTo>
                  <a:pt x="3017520" y="0"/>
                </a:lnTo>
                <a:lnTo>
                  <a:pt x="3017520" y="3718560"/>
                </a:lnTo>
                <a:lnTo>
                  <a:pt x="3192780" y="371856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4327180" y="6794164"/>
            <a:ext cx="195986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7865468" y="4335938"/>
            <a:ext cx="295551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7818800" y="6110209"/>
            <a:ext cx="393379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944222" y="3289507"/>
            <a:ext cx="52708" cy="942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506936" y="4369298"/>
            <a:ext cx="52708" cy="942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3012611" y="5050454"/>
            <a:ext cx="52708" cy="942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533290" y="6212247"/>
            <a:ext cx="52708" cy="942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2859766" y="5364764"/>
            <a:ext cx="569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h</a:t>
            </a:r>
            <a:r>
              <a:rPr kumimoji="1" lang="ja-JP" altLang="en-US" sz="700" dirty="0" smtClean="0"/>
              <a:t>が</a:t>
            </a:r>
            <a:r>
              <a:rPr kumimoji="1" lang="en-US" altLang="ja-JP" sz="700" dirty="0" smtClean="0"/>
              <a:t>1</a:t>
            </a:r>
            <a:r>
              <a:rPr kumimoji="1" lang="ja-JP" altLang="en-US" sz="700" dirty="0" smtClean="0"/>
              <a:t>に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なる確率</a:t>
            </a:r>
            <a:endParaRPr kumimoji="1" lang="ja-JP" altLang="en-US" sz="700" dirty="0"/>
          </a:p>
        </p:txBody>
      </p:sp>
      <p:sp>
        <p:nvSpPr>
          <p:cNvPr id="100" name="正方形/長方形 99"/>
          <p:cNvSpPr/>
          <p:nvPr/>
        </p:nvSpPr>
        <p:spPr>
          <a:xfrm>
            <a:off x="2949818" y="5418926"/>
            <a:ext cx="52708" cy="942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885152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13188"/>
          <a:stretch/>
        </p:blipFill>
        <p:spPr>
          <a:xfrm>
            <a:off x="0" y="2"/>
            <a:ext cx="3570964" cy="32300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2380"/>
          <a:stretch/>
        </p:blipFill>
        <p:spPr>
          <a:xfrm>
            <a:off x="0" y="3230090"/>
            <a:ext cx="3604260" cy="38893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r="2071"/>
          <a:stretch/>
        </p:blipFill>
        <p:spPr>
          <a:xfrm>
            <a:off x="3637556" y="2222048"/>
            <a:ext cx="3521463" cy="472799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68894"/>
          <a:stretch/>
        </p:blipFill>
        <p:spPr>
          <a:xfrm>
            <a:off x="3604260" y="432899"/>
            <a:ext cx="3604260" cy="17891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t="90811"/>
          <a:stretch/>
        </p:blipFill>
        <p:spPr>
          <a:xfrm>
            <a:off x="3637556" y="96801"/>
            <a:ext cx="3510363" cy="33609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854480" y="85767"/>
            <a:ext cx="393296" cy="13795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928810" y="85767"/>
            <a:ext cx="414000" cy="13795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9331" y="526003"/>
            <a:ext cx="286944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84668" y="526002"/>
            <a:ext cx="286944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60138" y="526002"/>
            <a:ext cx="10696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488" y="692689"/>
            <a:ext cx="10696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432420" y="1735679"/>
            <a:ext cx="10696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6007" y="1260003"/>
            <a:ext cx="286944" cy="1254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284185" y="1260003"/>
            <a:ext cx="286944" cy="1254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90533" y="2072062"/>
            <a:ext cx="19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129" y="2238696"/>
            <a:ext cx="19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91129" y="2734393"/>
            <a:ext cx="19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89360" y="2734392"/>
            <a:ext cx="402348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54487" y="2069016"/>
            <a:ext cx="198000" cy="1254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94258" y="3230091"/>
            <a:ext cx="1297219" cy="9627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860636" y="3230091"/>
            <a:ext cx="1504265" cy="9627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94258" y="4299733"/>
            <a:ext cx="1297219" cy="96270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855873" y="4299733"/>
            <a:ext cx="1504265" cy="962706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94258" y="5369375"/>
            <a:ext cx="1297219" cy="962706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855873" y="5369375"/>
            <a:ext cx="1504265" cy="96270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55510" y="2133600"/>
            <a:ext cx="329682" cy="1200539"/>
          </a:xfrm>
          <a:custGeom>
            <a:avLst/>
            <a:gdLst>
              <a:gd name="connsiteX0" fmla="*/ 192833 w 329682"/>
              <a:gd name="connsiteY0" fmla="*/ 0 h 1200539"/>
              <a:gd name="connsiteX1" fmla="*/ 0 w 329682"/>
              <a:gd name="connsiteY1" fmla="*/ 0 h 1200539"/>
              <a:gd name="connsiteX2" fmla="*/ 0 w 329682"/>
              <a:gd name="connsiteY2" fmla="*/ 1200539 h 1200539"/>
              <a:gd name="connsiteX3" fmla="*/ 329682 w 329682"/>
              <a:gd name="connsiteY3" fmla="*/ 1200539 h 1200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682" h="1200539">
                <a:moveTo>
                  <a:pt x="192833" y="0"/>
                </a:moveTo>
                <a:lnTo>
                  <a:pt x="0" y="0"/>
                </a:lnTo>
                <a:lnTo>
                  <a:pt x="0" y="1200539"/>
                </a:lnTo>
                <a:lnTo>
                  <a:pt x="329682" y="1200539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5762" y="4582396"/>
            <a:ext cx="3040380" cy="1021360"/>
          </a:xfrm>
          <a:prstGeom prst="rect">
            <a:avLst/>
          </a:prstGeom>
        </p:spPr>
      </p:pic>
      <p:sp>
        <p:nvSpPr>
          <p:cNvPr id="34" name="フリーフォーム 33"/>
          <p:cNvSpPr/>
          <p:nvPr/>
        </p:nvSpPr>
        <p:spPr>
          <a:xfrm>
            <a:off x="152400" y="3105150"/>
            <a:ext cx="1809750" cy="127000"/>
          </a:xfrm>
          <a:custGeom>
            <a:avLst/>
            <a:gdLst>
              <a:gd name="connsiteX0" fmla="*/ 0 w 1809750"/>
              <a:gd name="connsiteY0" fmla="*/ 0 h 127000"/>
              <a:gd name="connsiteX1" fmla="*/ 1809750 w 1809750"/>
              <a:gd name="connsiteY1" fmla="*/ 0 h 127000"/>
              <a:gd name="connsiteX2" fmla="*/ 1809750 w 1809750"/>
              <a:gd name="connsiteY2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9750" h="127000">
                <a:moveTo>
                  <a:pt x="0" y="0"/>
                </a:moveTo>
                <a:lnTo>
                  <a:pt x="1809750" y="0"/>
                </a:lnTo>
                <a:lnTo>
                  <a:pt x="1809750" y="12700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707363" y="91987"/>
            <a:ext cx="3446776" cy="105256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707363" y="1236394"/>
            <a:ext cx="3446776" cy="64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54487" y="2238225"/>
            <a:ext cx="198000" cy="12541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09538" y="2262188"/>
            <a:ext cx="388143" cy="2128837"/>
          </a:xfrm>
          <a:custGeom>
            <a:avLst/>
            <a:gdLst>
              <a:gd name="connsiteX0" fmla="*/ 242887 w 388143"/>
              <a:gd name="connsiteY0" fmla="*/ 0 h 2128837"/>
              <a:gd name="connsiteX1" fmla="*/ 0 w 388143"/>
              <a:gd name="connsiteY1" fmla="*/ 0 h 2128837"/>
              <a:gd name="connsiteX2" fmla="*/ 0 w 388143"/>
              <a:gd name="connsiteY2" fmla="*/ 2128837 h 2128837"/>
              <a:gd name="connsiteX3" fmla="*/ 388143 w 388143"/>
              <a:gd name="connsiteY3" fmla="*/ 2128837 h 212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143" h="2128837">
                <a:moveTo>
                  <a:pt x="242887" y="0"/>
                </a:moveTo>
                <a:lnTo>
                  <a:pt x="0" y="0"/>
                </a:lnTo>
                <a:lnTo>
                  <a:pt x="0" y="2128837"/>
                </a:lnTo>
                <a:lnTo>
                  <a:pt x="388143" y="2128837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854170" y="3235345"/>
            <a:ext cx="569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h</a:t>
            </a:r>
            <a:r>
              <a:rPr kumimoji="1" lang="ja-JP" altLang="en-US" sz="700" dirty="0" smtClean="0"/>
              <a:t>が</a:t>
            </a:r>
            <a:r>
              <a:rPr kumimoji="1" lang="en-US" altLang="ja-JP" sz="700" dirty="0" smtClean="0"/>
              <a:t>1</a:t>
            </a:r>
            <a:r>
              <a:rPr kumimoji="1" lang="ja-JP" altLang="en-US" sz="700" dirty="0" smtClean="0"/>
              <a:t>に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なる確率</a:t>
            </a:r>
            <a:endParaRPr kumimoji="1" lang="ja-JP" altLang="en-US" sz="7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420934" y="4309030"/>
            <a:ext cx="4378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h</a:t>
            </a:r>
            <a:r>
              <a:rPr lang="ja-JP" altLang="en-US" sz="700" dirty="0" smtClean="0"/>
              <a:t>の値</a:t>
            </a:r>
            <a:endParaRPr kumimoji="1" lang="ja-JP" altLang="en-US" sz="7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928814" y="4992007"/>
            <a:ext cx="539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v</a:t>
            </a:r>
            <a:r>
              <a:rPr kumimoji="1" lang="ja-JP" altLang="en-US" sz="700" dirty="0" smtClean="0"/>
              <a:t>が</a:t>
            </a:r>
            <a:r>
              <a:rPr kumimoji="1" lang="en-US" altLang="ja-JP" sz="700" dirty="0" smtClean="0"/>
              <a:t>1</a:t>
            </a:r>
            <a:r>
              <a:rPr kumimoji="1" lang="ja-JP" altLang="en-US" sz="700" dirty="0" smtClean="0"/>
              <a:t>に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なる確率</a:t>
            </a:r>
            <a:endParaRPr kumimoji="1" lang="ja-JP" altLang="en-US" sz="7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451060" y="6157394"/>
            <a:ext cx="4007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v</a:t>
            </a:r>
            <a:r>
              <a:rPr lang="ja-JP" altLang="en-US" sz="700" dirty="0" smtClean="0"/>
              <a:t>の値</a:t>
            </a:r>
            <a:endParaRPr kumimoji="1" lang="en-US" altLang="ja-JP" sz="700" dirty="0" smtClean="0"/>
          </a:p>
        </p:txBody>
      </p:sp>
      <p:sp>
        <p:nvSpPr>
          <p:cNvPr id="49" name="右中かっこ 48"/>
          <p:cNvSpPr/>
          <p:nvPr/>
        </p:nvSpPr>
        <p:spPr>
          <a:xfrm>
            <a:off x="2476500" y="2069016"/>
            <a:ext cx="45719" cy="294622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522219" y="2100911"/>
            <a:ext cx="838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0000FF"/>
                </a:solidFill>
              </a:rPr>
              <a:t>T</a:t>
            </a:r>
            <a:r>
              <a:rPr kumimoji="1" lang="ja-JP" altLang="en-US" sz="900" dirty="0" smtClean="0">
                <a:solidFill>
                  <a:srgbClr val="0000FF"/>
                </a:solidFill>
              </a:rPr>
              <a:t>回繰り返す</a:t>
            </a:r>
            <a:endParaRPr kumimoji="1" lang="ja-JP" altLang="en-US" sz="900" dirty="0">
              <a:solidFill>
                <a:srgbClr val="0000FF"/>
              </a:solidFill>
            </a:endParaRPr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4"/>
          <a:srcRect t="18548" r="2071" b="71790"/>
          <a:stretch/>
        </p:blipFill>
        <p:spPr>
          <a:xfrm>
            <a:off x="3655622" y="3869847"/>
            <a:ext cx="3521463" cy="456812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4"/>
          <a:srcRect t="29390" r="2071" b="52585"/>
          <a:stretch/>
        </p:blipFill>
        <p:spPr>
          <a:xfrm>
            <a:off x="3655622" y="3023871"/>
            <a:ext cx="3521463" cy="852196"/>
          </a:xfrm>
          <a:prstGeom prst="rect">
            <a:avLst/>
          </a:prstGeom>
        </p:spPr>
      </p:pic>
      <p:sp>
        <p:nvSpPr>
          <p:cNvPr id="60" name="正方形/長方形 59"/>
          <p:cNvSpPr/>
          <p:nvPr/>
        </p:nvSpPr>
        <p:spPr>
          <a:xfrm>
            <a:off x="3637556" y="4309030"/>
            <a:ext cx="3570964" cy="127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697210" y="4445620"/>
            <a:ext cx="3451656" cy="127715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701143" y="1904757"/>
            <a:ext cx="3451656" cy="1109809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975755" y="108146"/>
            <a:ext cx="19598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40855" y="266896"/>
            <a:ext cx="19598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902855" y="1262562"/>
            <a:ext cx="19598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985405" y="1929312"/>
            <a:ext cx="19598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988455" y="1929312"/>
            <a:ext cx="19598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999693" y="2705706"/>
            <a:ext cx="19598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205206" y="2697133"/>
            <a:ext cx="19598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890462" y="3384982"/>
            <a:ext cx="19598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783890" y="3384982"/>
            <a:ext cx="19598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020430" y="4479692"/>
            <a:ext cx="19598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577642" y="4479692"/>
            <a:ext cx="28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403751" y="4729774"/>
            <a:ext cx="178169" cy="20197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750086" y="5011137"/>
            <a:ext cx="178169" cy="20197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360987" y="4729774"/>
            <a:ext cx="178169" cy="2019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633278" y="4729774"/>
            <a:ext cx="717556" cy="2019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680127" y="4729774"/>
            <a:ext cx="717556" cy="20197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437101" y="5011513"/>
            <a:ext cx="178169" cy="2019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880070" y="5467679"/>
            <a:ext cx="738000" cy="2019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5750020" y="5465527"/>
            <a:ext cx="738000" cy="201978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フリーフォーム 28"/>
          <p:cNvSpPr/>
          <p:nvPr/>
        </p:nvSpPr>
        <p:spPr>
          <a:xfrm>
            <a:off x="4946650" y="4165600"/>
            <a:ext cx="765270" cy="564174"/>
          </a:xfrm>
          <a:custGeom>
            <a:avLst/>
            <a:gdLst>
              <a:gd name="connsiteX0" fmla="*/ 0 w 1085850"/>
              <a:gd name="connsiteY0" fmla="*/ 0 h 577850"/>
              <a:gd name="connsiteX1" fmla="*/ 0 w 1085850"/>
              <a:gd name="connsiteY1" fmla="*/ 209550 h 577850"/>
              <a:gd name="connsiteX2" fmla="*/ 1085850 w 1085850"/>
              <a:gd name="connsiteY2" fmla="*/ 209550 h 577850"/>
              <a:gd name="connsiteX3" fmla="*/ 1085850 w 1085850"/>
              <a:gd name="connsiteY3" fmla="*/ 57785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850" h="577850">
                <a:moveTo>
                  <a:pt x="0" y="0"/>
                </a:moveTo>
                <a:lnTo>
                  <a:pt x="0" y="209550"/>
                </a:lnTo>
                <a:lnTo>
                  <a:pt x="1085850" y="209550"/>
                </a:lnTo>
                <a:lnTo>
                  <a:pt x="1085850" y="577850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5708650" y="4930775"/>
            <a:ext cx="50800" cy="532800"/>
          </a:xfrm>
          <a:custGeom>
            <a:avLst/>
            <a:gdLst>
              <a:gd name="connsiteX0" fmla="*/ 0 w 50800"/>
              <a:gd name="connsiteY0" fmla="*/ 0 h 536575"/>
              <a:gd name="connsiteX1" fmla="*/ 0 w 50800"/>
              <a:gd name="connsiteY1" fmla="*/ 536575 h 536575"/>
              <a:gd name="connsiteX2" fmla="*/ 50800 w 50800"/>
              <a:gd name="connsiteY2" fmla="*/ 53657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" h="536575">
                <a:moveTo>
                  <a:pt x="0" y="0"/>
                </a:moveTo>
                <a:lnTo>
                  <a:pt x="0" y="536575"/>
                </a:lnTo>
                <a:lnTo>
                  <a:pt x="50800" y="536575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コネクタ 35"/>
          <p:cNvCxnSpPr/>
          <p:nvPr/>
        </p:nvCxnSpPr>
        <p:spPr>
          <a:xfrm>
            <a:off x="4448033" y="4173747"/>
            <a:ext cx="771475" cy="0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フリーフォーム 36"/>
          <p:cNvSpPr/>
          <p:nvPr/>
        </p:nvSpPr>
        <p:spPr>
          <a:xfrm>
            <a:off x="3990975" y="2982250"/>
            <a:ext cx="3233738" cy="1746913"/>
          </a:xfrm>
          <a:custGeom>
            <a:avLst/>
            <a:gdLst>
              <a:gd name="connsiteX0" fmla="*/ 0 w 3233738"/>
              <a:gd name="connsiteY0" fmla="*/ 0 h 1714500"/>
              <a:gd name="connsiteX1" fmla="*/ 0 w 3233738"/>
              <a:gd name="connsiteY1" fmla="*/ 57150 h 1714500"/>
              <a:gd name="connsiteX2" fmla="*/ 3233738 w 3233738"/>
              <a:gd name="connsiteY2" fmla="*/ 57150 h 1714500"/>
              <a:gd name="connsiteX3" fmla="*/ 3233738 w 3233738"/>
              <a:gd name="connsiteY3" fmla="*/ 1371600 h 1714500"/>
              <a:gd name="connsiteX4" fmla="*/ 2476500 w 3233738"/>
              <a:gd name="connsiteY4" fmla="*/ 1371600 h 1714500"/>
              <a:gd name="connsiteX5" fmla="*/ 2476500 w 3233738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3738" h="1714500">
                <a:moveTo>
                  <a:pt x="0" y="0"/>
                </a:moveTo>
                <a:lnTo>
                  <a:pt x="0" y="57150"/>
                </a:lnTo>
                <a:lnTo>
                  <a:pt x="3233738" y="57150"/>
                </a:lnTo>
                <a:lnTo>
                  <a:pt x="3233738" y="1371600"/>
                </a:lnTo>
                <a:lnTo>
                  <a:pt x="2476500" y="1371600"/>
                </a:lnTo>
                <a:lnTo>
                  <a:pt x="2476500" y="1714500"/>
                </a:lnTo>
              </a:path>
            </a:pathLst>
          </a:cu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5934075" y="4933950"/>
            <a:ext cx="542925" cy="190500"/>
          </a:xfrm>
          <a:custGeom>
            <a:avLst/>
            <a:gdLst>
              <a:gd name="connsiteX0" fmla="*/ 542925 w 542925"/>
              <a:gd name="connsiteY0" fmla="*/ 0 h 190500"/>
              <a:gd name="connsiteX1" fmla="*/ 542925 w 542925"/>
              <a:gd name="connsiteY1" fmla="*/ 190500 h 190500"/>
              <a:gd name="connsiteX2" fmla="*/ 0 w 542925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925" h="190500">
                <a:moveTo>
                  <a:pt x="542925" y="0"/>
                </a:moveTo>
                <a:lnTo>
                  <a:pt x="542925" y="190500"/>
                </a:lnTo>
                <a:lnTo>
                  <a:pt x="0" y="190500"/>
                </a:lnTo>
              </a:path>
            </a:pathLst>
          </a:cu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3696263" y="3065337"/>
            <a:ext cx="3451656" cy="127600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 75"/>
          <p:cNvSpPr/>
          <p:nvPr/>
        </p:nvSpPr>
        <p:spPr>
          <a:xfrm>
            <a:off x="5486400" y="209550"/>
            <a:ext cx="1797050" cy="4521200"/>
          </a:xfrm>
          <a:custGeom>
            <a:avLst/>
            <a:gdLst>
              <a:gd name="connsiteX0" fmla="*/ 654050 w 1797050"/>
              <a:gd name="connsiteY0" fmla="*/ 0 h 4521200"/>
              <a:gd name="connsiteX1" fmla="*/ 692150 w 1797050"/>
              <a:gd name="connsiteY1" fmla="*/ 38100 h 4521200"/>
              <a:gd name="connsiteX2" fmla="*/ 1797050 w 1797050"/>
              <a:gd name="connsiteY2" fmla="*/ 38100 h 4521200"/>
              <a:gd name="connsiteX3" fmla="*/ 1797050 w 1797050"/>
              <a:gd name="connsiteY3" fmla="*/ 4451350 h 4521200"/>
              <a:gd name="connsiteX4" fmla="*/ 0 w 1797050"/>
              <a:gd name="connsiteY4" fmla="*/ 4451350 h 4521200"/>
              <a:gd name="connsiteX5" fmla="*/ 0 w 1797050"/>
              <a:gd name="connsiteY5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7050" h="4521200">
                <a:moveTo>
                  <a:pt x="654050" y="0"/>
                </a:moveTo>
                <a:lnTo>
                  <a:pt x="692150" y="38100"/>
                </a:lnTo>
                <a:lnTo>
                  <a:pt x="1797050" y="38100"/>
                </a:lnTo>
                <a:lnTo>
                  <a:pt x="1797050" y="4451350"/>
                </a:lnTo>
                <a:lnTo>
                  <a:pt x="0" y="4451350"/>
                </a:lnTo>
                <a:lnTo>
                  <a:pt x="0" y="452120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/>
          <p:nvPr/>
        </p:nvCxnSpPr>
        <p:spPr>
          <a:xfrm>
            <a:off x="5486400" y="4930775"/>
            <a:ext cx="0" cy="803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>
            <a:off x="4460854" y="979697"/>
            <a:ext cx="7714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フリーフォーム 79"/>
          <p:cNvSpPr/>
          <p:nvPr/>
        </p:nvSpPr>
        <p:spPr>
          <a:xfrm>
            <a:off x="3619500" y="977900"/>
            <a:ext cx="1149350" cy="3752850"/>
          </a:xfrm>
          <a:custGeom>
            <a:avLst/>
            <a:gdLst>
              <a:gd name="connsiteX0" fmla="*/ 946150 w 1149350"/>
              <a:gd name="connsiteY0" fmla="*/ 0 h 3752850"/>
              <a:gd name="connsiteX1" fmla="*/ 946150 w 1149350"/>
              <a:gd name="connsiteY1" fmla="*/ 69850 h 3752850"/>
              <a:gd name="connsiteX2" fmla="*/ 0 w 1149350"/>
              <a:gd name="connsiteY2" fmla="*/ 69850 h 3752850"/>
              <a:gd name="connsiteX3" fmla="*/ 0 w 1149350"/>
              <a:gd name="connsiteY3" fmla="*/ 3708400 h 3752850"/>
              <a:gd name="connsiteX4" fmla="*/ 1149350 w 1149350"/>
              <a:gd name="connsiteY4" fmla="*/ 3708400 h 3752850"/>
              <a:gd name="connsiteX5" fmla="*/ 1149350 w 1149350"/>
              <a:gd name="connsiteY5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9350" h="3752850">
                <a:moveTo>
                  <a:pt x="946150" y="0"/>
                </a:moveTo>
                <a:lnTo>
                  <a:pt x="946150" y="69850"/>
                </a:lnTo>
                <a:lnTo>
                  <a:pt x="0" y="69850"/>
                </a:lnTo>
                <a:lnTo>
                  <a:pt x="0" y="3708400"/>
                </a:lnTo>
                <a:lnTo>
                  <a:pt x="1149350" y="3708400"/>
                </a:lnTo>
                <a:lnTo>
                  <a:pt x="1149350" y="37528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1" name="フリーフォーム 80"/>
          <p:cNvSpPr/>
          <p:nvPr/>
        </p:nvSpPr>
        <p:spPr>
          <a:xfrm>
            <a:off x="4679950" y="4940300"/>
            <a:ext cx="203200" cy="549065"/>
          </a:xfrm>
          <a:custGeom>
            <a:avLst/>
            <a:gdLst>
              <a:gd name="connsiteX0" fmla="*/ 0 w 203200"/>
              <a:gd name="connsiteY0" fmla="*/ 0 h 565150"/>
              <a:gd name="connsiteX1" fmla="*/ 0 w 203200"/>
              <a:gd name="connsiteY1" fmla="*/ 565150 h 565150"/>
              <a:gd name="connsiteX2" fmla="*/ 203200 w 203200"/>
              <a:gd name="connsiteY2" fmla="*/ 5651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" h="565150">
                <a:moveTo>
                  <a:pt x="0" y="0"/>
                </a:moveTo>
                <a:lnTo>
                  <a:pt x="0" y="565150"/>
                </a:lnTo>
                <a:lnTo>
                  <a:pt x="203200" y="5651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362107" y="2405865"/>
            <a:ext cx="198000" cy="12541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788106" y="4061206"/>
            <a:ext cx="2299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制約ボルツマンマシン</a:t>
            </a:r>
            <a:endParaRPr kumimoji="1" lang="en-US" altLang="ja-JP" sz="1400" dirty="0" smtClean="0"/>
          </a:p>
          <a:p>
            <a:r>
              <a:rPr lang="ja-JP" altLang="en-US" sz="1100" dirty="0" smtClean="0"/>
              <a:t>可視層分の総和のせいで計算量大</a:t>
            </a:r>
            <a:endParaRPr kumimoji="1" lang="ja-JP" altLang="en-US" sz="1100" dirty="0"/>
          </a:p>
        </p:txBody>
      </p:sp>
      <p:sp>
        <p:nvSpPr>
          <p:cNvPr id="84" name="正方形/長方形 83"/>
          <p:cNvSpPr/>
          <p:nvPr/>
        </p:nvSpPr>
        <p:spPr>
          <a:xfrm>
            <a:off x="8888939" y="4625002"/>
            <a:ext cx="360000" cy="2441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332679" y="4982417"/>
            <a:ext cx="360000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812739" y="5329955"/>
            <a:ext cx="360000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7470850" y="5667505"/>
            <a:ext cx="279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/>
              <a:t>コントラスティブ・ダイバージェンス</a:t>
            </a:r>
            <a:endParaRPr lang="en-US" altLang="ja-JP" sz="1400" dirty="0" smtClean="0"/>
          </a:p>
          <a:p>
            <a:r>
              <a:rPr lang="ja-JP" altLang="en-US" sz="1100" dirty="0"/>
              <a:t>可視層分の</a:t>
            </a:r>
            <a:r>
              <a:rPr kumimoji="1" lang="ja-JP" altLang="en-US" sz="1100" dirty="0" smtClean="0"/>
              <a:t>総和がなくなる</a:t>
            </a:r>
            <a:endParaRPr kumimoji="1" lang="en-US" altLang="ja-JP" sz="1100" dirty="0" smtClean="0"/>
          </a:p>
          <a:p>
            <a:r>
              <a:rPr lang="en-US" altLang="ja-JP" sz="1100" dirty="0"/>
              <a:t>※</a:t>
            </a:r>
            <a:r>
              <a:rPr lang="ja-JP" altLang="en-US" sz="1100" dirty="0" smtClean="0"/>
              <a:t>サンプル分の平均は必要になる</a:t>
            </a:r>
            <a:endParaRPr kumimoji="1" lang="ja-JP" altLang="en-US" sz="1100" dirty="0"/>
          </a:p>
        </p:txBody>
      </p:sp>
      <p:sp>
        <p:nvSpPr>
          <p:cNvPr id="88" name="フリーフォーム 87"/>
          <p:cNvSpPr/>
          <p:nvPr/>
        </p:nvSpPr>
        <p:spPr>
          <a:xfrm>
            <a:off x="571500" y="2522220"/>
            <a:ext cx="2858818" cy="3093720"/>
          </a:xfrm>
          <a:custGeom>
            <a:avLst/>
            <a:gdLst>
              <a:gd name="connsiteX0" fmla="*/ 0 w 2827020"/>
              <a:gd name="connsiteY0" fmla="*/ 0 h 3093720"/>
              <a:gd name="connsiteX1" fmla="*/ 2827020 w 2827020"/>
              <a:gd name="connsiteY1" fmla="*/ 0 h 3093720"/>
              <a:gd name="connsiteX2" fmla="*/ 2827020 w 2827020"/>
              <a:gd name="connsiteY2" fmla="*/ 3093720 h 3093720"/>
              <a:gd name="connsiteX3" fmla="*/ 2773680 w 2827020"/>
              <a:gd name="connsiteY3" fmla="*/ 3093720 h 309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7020" h="3093720">
                <a:moveTo>
                  <a:pt x="0" y="0"/>
                </a:moveTo>
                <a:lnTo>
                  <a:pt x="2827020" y="0"/>
                </a:lnTo>
                <a:lnTo>
                  <a:pt x="2827020" y="3093720"/>
                </a:lnTo>
                <a:lnTo>
                  <a:pt x="2773680" y="309372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3710940" y="6256020"/>
            <a:ext cx="3444240" cy="693420"/>
          </a:xfrm>
          <a:custGeom>
            <a:avLst/>
            <a:gdLst>
              <a:gd name="connsiteX0" fmla="*/ 2903220 w 3444240"/>
              <a:gd name="connsiteY0" fmla="*/ 38100 h 693420"/>
              <a:gd name="connsiteX1" fmla="*/ 2903220 w 3444240"/>
              <a:gd name="connsiteY1" fmla="*/ 182880 h 693420"/>
              <a:gd name="connsiteX2" fmla="*/ 0 w 3444240"/>
              <a:gd name="connsiteY2" fmla="*/ 182880 h 693420"/>
              <a:gd name="connsiteX3" fmla="*/ 0 w 3444240"/>
              <a:gd name="connsiteY3" fmla="*/ 693420 h 693420"/>
              <a:gd name="connsiteX4" fmla="*/ 3444240 w 3444240"/>
              <a:gd name="connsiteY4" fmla="*/ 693420 h 693420"/>
              <a:gd name="connsiteX5" fmla="*/ 3444240 w 3444240"/>
              <a:gd name="connsiteY5" fmla="*/ 0 h 693420"/>
              <a:gd name="connsiteX6" fmla="*/ 2903220 w 3444240"/>
              <a:gd name="connsiteY6" fmla="*/ 38100 h 693420"/>
              <a:gd name="connsiteX0" fmla="*/ 2903220 w 3444240"/>
              <a:gd name="connsiteY0" fmla="*/ 0 h 693420"/>
              <a:gd name="connsiteX1" fmla="*/ 2903220 w 3444240"/>
              <a:gd name="connsiteY1" fmla="*/ 182880 h 693420"/>
              <a:gd name="connsiteX2" fmla="*/ 0 w 3444240"/>
              <a:gd name="connsiteY2" fmla="*/ 182880 h 693420"/>
              <a:gd name="connsiteX3" fmla="*/ 0 w 3444240"/>
              <a:gd name="connsiteY3" fmla="*/ 693420 h 693420"/>
              <a:gd name="connsiteX4" fmla="*/ 3444240 w 3444240"/>
              <a:gd name="connsiteY4" fmla="*/ 693420 h 693420"/>
              <a:gd name="connsiteX5" fmla="*/ 3444240 w 3444240"/>
              <a:gd name="connsiteY5" fmla="*/ 0 h 693420"/>
              <a:gd name="connsiteX6" fmla="*/ 2903220 w 3444240"/>
              <a:gd name="connsiteY6" fmla="*/ 0 h 693420"/>
              <a:gd name="connsiteX0" fmla="*/ 2903220 w 3444240"/>
              <a:gd name="connsiteY0" fmla="*/ 6350 h 693420"/>
              <a:gd name="connsiteX1" fmla="*/ 2903220 w 3444240"/>
              <a:gd name="connsiteY1" fmla="*/ 182880 h 693420"/>
              <a:gd name="connsiteX2" fmla="*/ 0 w 3444240"/>
              <a:gd name="connsiteY2" fmla="*/ 182880 h 693420"/>
              <a:gd name="connsiteX3" fmla="*/ 0 w 3444240"/>
              <a:gd name="connsiteY3" fmla="*/ 693420 h 693420"/>
              <a:gd name="connsiteX4" fmla="*/ 3444240 w 3444240"/>
              <a:gd name="connsiteY4" fmla="*/ 693420 h 693420"/>
              <a:gd name="connsiteX5" fmla="*/ 3444240 w 3444240"/>
              <a:gd name="connsiteY5" fmla="*/ 0 h 693420"/>
              <a:gd name="connsiteX6" fmla="*/ 2903220 w 3444240"/>
              <a:gd name="connsiteY6" fmla="*/ 6350 h 693420"/>
              <a:gd name="connsiteX0" fmla="*/ 2903220 w 3444240"/>
              <a:gd name="connsiteY0" fmla="*/ 0 h 693420"/>
              <a:gd name="connsiteX1" fmla="*/ 2903220 w 3444240"/>
              <a:gd name="connsiteY1" fmla="*/ 182880 h 693420"/>
              <a:gd name="connsiteX2" fmla="*/ 0 w 3444240"/>
              <a:gd name="connsiteY2" fmla="*/ 182880 h 693420"/>
              <a:gd name="connsiteX3" fmla="*/ 0 w 3444240"/>
              <a:gd name="connsiteY3" fmla="*/ 693420 h 693420"/>
              <a:gd name="connsiteX4" fmla="*/ 3444240 w 3444240"/>
              <a:gd name="connsiteY4" fmla="*/ 693420 h 693420"/>
              <a:gd name="connsiteX5" fmla="*/ 3444240 w 3444240"/>
              <a:gd name="connsiteY5" fmla="*/ 0 h 693420"/>
              <a:gd name="connsiteX6" fmla="*/ 2903220 w 3444240"/>
              <a:gd name="connsiteY6" fmla="*/ 0 h 6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4240" h="693420">
                <a:moveTo>
                  <a:pt x="2903220" y="0"/>
                </a:moveTo>
                <a:lnTo>
                  <a:pt x="2903220" y="182880"/>
                </a:lnTo>
                <a:lnTo>
                  <a:pt x="0" y="182880"/>
                </a:lnTo>
                <a:lnTo>
                  <a:pt x="0" y="693420"/>
                </a:lnTo>
                <a:lnTo>
                  <a:pt x="3444240" y="693420"/>
                </a:lnTo>
                <a:lnTo>
                  <a:pt x="3444240" y="0"/>
                </a:lnTo>
                <a:lnTo>
                  <a:pt x="2903220" y="0"/>
                </a:lnTo>
                <a:close/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362107" y="2733496"/>
            <a:ext cx="198000" cy="12541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 90"/>
          <p:cNvSpPr/>
          <p:nvPr/>
        </p:nvSpPr>
        <p:spPr>
          <a:xfrm>
            <a:off x="525780" y="2857500"/>
            <a:ext cx="3192780" cy="3718560"/>
          </a:xfrm>
          <a:custGeom>
            <a:avLst/>
            <a:gdLst>
              <a:gd name="connsiteX0" fmla="*/ 0 w 3192780"/>
              <a:gd name="connsiteY0" fmla="*/ 0 h 3718560"/>
              <a:gd name="connsiteX1" fmla="*/ 3017520 w 3192780"/>
              <a:gd name="connsiteY1" fmla="*/ 0 h 3718560"/>
              <a:gd name="connsiteX2" fmla="*/ 3017520 w 3192780"/>
              <a:gd name="connsiteY2" fmla="*/ 3718560 h 3718560"/>
              <a:gd name="connsiteX3" fmla="*/ 3192780 w 3192780"/>
              <a:gd name="connsiteY3" fmla="*/ 3718560 h 371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2780" h="3718560">
                <a:moveTo>
                  <a:pt x="0" y="0"/>
                </a:moveTo>
                <a:lnTo>
                  <a:pt x="3017520" y="0"/>
                </a:lnTo>
                <a:lnTo>
                  <a:pt x="3017520" y="3718560"/>
                </a:lnTo>
                <a:lnTo>
                  <a:pt x="3192780" y="371856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4327180" y="6794164"/>
            <a:ext cx="195986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7865468" y="4335938"/>
            <a:ext cx="295551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7818800" y="6110209"/>
            <a:ext cx="393379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944222" y="3289507"/>
            <a:ext cx="52708" cy="942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506936" y="4369298"/>
            <a:ext cx="52708" cy="942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3012611" y="5050454"/>
            <a:ext cx="52708" cy="942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533290" y="6212247"/>
            <a:ext cx="52708" cy="942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2859766" y="5364764"/>
            <a:ext cx="569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h</a:t>
            </a:r>
            <a:r>
              <a:rPr kumimoji="1" lang="ja-JP" altLang="en-US" sz="700" dirty="0" smtClean="0"/>
              <a:t>が</a:t>
            </a:r>
            <a:r>
              <a:rPr kumimoji="1" lang="en-US" altLang="ja-JP" sz="700" dirty="0" smtClean="0"/>
              <a:t>1</a:t>
            </a:r>
            <a:r>
              <a:rPr kumimoji="1" lang="ja-JP" altLang="en-US" sz="700" dirty="0" smtClean="0"/>
              <a:t>に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なる確率</a:t>
            </a:r>
            <a:endParaRPr kumimoji="1" lang="ja-JP" altLang="en-US" sz="700" dirty="0"/>
          </a:p>
        </p:txBody>
      </p:sp>
      <p:sp>
        <p:nvSpPr>
          <p:cNvPr id="100" name="正方形/長方形 99"/>
          <p:cNvSpPr/>
          <p:nvPr/>
        </p:nvSpPr>
        <p:spPr>
          <a:xfrm>
            <a:off x="2949818" y="5418926"/>
            <a:ext cx="52708" cy="942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118729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4286" cy="11333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9922"/>
          <a:stretch/>
        </p:blipFill>
        <p:spPr>
          <a:xfrm>
            <a:off x="66667" y="1133333"/>
            <a:ext cx="3980952" cy="46451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953" y="1855301"/>
            <a:ext cx="3980952" cy="42952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72225"/>
          <a:stretch/>
        </p:blipFill>
        <p:spPr>
          <a:xfrm>
            <a:off x="4180953" y="0"/>
            <a:ext cx="3980952" cy="184108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787572" y="4968240"/>
            <a:ext cx="1080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654195" y="811005"/>
            <a:ext cx="89256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612381" y="78527"/>
            <a:ext cx="462125" cy="1669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412199" y="78527"/>
            <a:ext cx="615089" cy="1669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43611" y="596206"/>
            <a:ext cx="32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343861" y="591025"/>
            <a:ext cx="32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881616" y="599639"/>
            <a:ext cx="432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09319" y="782429"/>
            <a:ext cx="22168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215473" y="964231"/>
            <a:ext cx="22168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00301" y="1343741"/>
            <a:ext cx="11375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22251" y="2111092"/>
            <a:ext cx="11375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282889" y="1659853"/>
            <a:ext cx="29454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812853" y="1668467"/>
            <a:ext cx="39272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286981" y="2869017"/>
            <a:ext cx="113759" cy="12541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970408" y="2869017"/>
            <a:ext cx="113759" cy="12541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8100" y="3048000"/>
            <a:ext cx="4000500" cy="1295400"/>
          </a:xfrm>
          <a:custGeom>
            <a:avLst/>
            <a:gdLst>
              <a:gd name="connsiteX0" fmla="*/ 1644650 w 4000500"/>
              <a:gd name="connsiteY0" fmla="*/ 6350 h 1295400"/>
              <a:gd name="connsiteX1" fmla="*/ 1644650 w 4000500"/>
              <a:gd name="connsiteY1" fmla="*/ 171450 h 1295400"/>
              <a:gd name="connsiteX2" fmla="*/ 0 w 4000500"/>
              <a:gd name="connsiteY2" fmla="*/ 171450 h 1295400"/>
              <a:gd name="connsiteX3" fmla="*/ 0 w 4000500"/>
              <a:gd name="connsiteY3" fmla="*/ 1295400 h 1295400"/>
              <a:gd name="connsiteX4" fmla="*/ 508000 w 4000500"/>
              <a:gd name="connsiteY4" fmla="*/ 1295400 h 1295400"/>
              <a:gd name="connsiteX5" fmla="*/ 508000 w 4000500"/>
              <a:gd name="connsiteY5" fmla="*/ 1117600 h 1295400"/>
              <a:gd name="connsiteX6" fmla="*/ 4000500 w 4000500"/>
              <a:gd name="connsiteY6" fmla="*/ 1117600 h 1295400"/>
              <a:gd name="connsiteX7" fmla="*/ 4000500 w 4000500"/>
              <a:gd name="connsiteY7" fmla="*/ 0 h 1295400"/>
              <a:gd name="connsiteX8" fmla="*/ 1644650 w 4000500"/>
              <a:gd name="connsiteY8" fmla="*/ 635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0500" h="1295400">
                <a:moveTo>
                  <a:pt x="1644650" y="6350"/>
                </a:moveTo>
                <a:lnTo>
                  <a:pt x="1644650" y="171450"/>
                </a:lnTo>
                <a:lnTo>
                  <a:pt x="0" y="171450"/>
                </a:lnTo>
                <a:lnTo>
                  <a:pt x="0" y="1295400"/>
                </a:lnTo>
                <a:lnTo>
                  <a:pt x="508000" y="1295400"/>
                </a:lnTo>
                <a:lnTo>
                  <a:pt x="508000" y="1117600"/>
                </a:lnTo>
                <a:lnTo>
                  <a:pt x="4000500" y="1117600"/>
                </a:lnTo>
                <a:lnTo>
                  <a:pt x="4000500" y="0"/>
                </a:lnTo>
                <a:lnTo>
                  <a:pt x="1644650" y="6350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44450" y="4191001"/>
            <a:ext cx="3994150" cy="723900"/>
          </a:xfrm>
          <a:custGeom>
            <a:avLst/>
            <a:gdLst>
              <a:gd name="connsiteX0" fmla="*/ 527050 w 3994150"/>
              <a:gd name="connsiteY0" fmla="*/ 19050 h 742950"/>
              <a:gd name="connsiteX1" fmla="*/ 527050 w 3994150"/>
              <a:gd name="connsiteY1" fmla="*/ 196850 h 742950"/>
              <a:gd name="connsiteX2" fmla="*/ 0 w 3994150"/>
              <a:gd name="connsiteY2" fmla="*/ 196850 h 742950"/>
              <a:gd name="connsiteX3" fmla="*/ 0 w 3994150"/>
              <a:gd name="connsiteY3" fmla="*/ 742950 h 742950"/>
              <a:gd name="connsiteX4" fmla="*/ 3994150 w 3994150"/>
              <a:gd name="connsiteY4" fmla="*/ 742950 h 742950"/>
              <a:gd name="connsiteX5" fmla="*/ 3994150 w 3994150"/>
              <a:gd name="connsiteY5" fmla="*/ 0 h 742950"/>
              <a:gd name="connsiteX6" fmla="*/ 527050 w 3994150"/>
              <a:gd name="connsiteY6" fmla="*/ 19050 h 742950"/>
              <a:gd name="connsiteX0" fmla="*/ 527050 w 3994150"/>
              <a:gd name="connsiteY0" fmla="*/ 9525 h 733425"/>
              <a:gd name="connsiteX1" fmla="*/ 527050 w 3994150"/>
              <a:gd name="connsiteY1" fmla="*/ 187325 h 733425"/>
              <a:gd name="connsiteX2" fmla="*/ 0 w 3994150"/>
              <a:gd name="connsiteY2" fmla="*/ 187325 h 733425"/>
              <a:gd name="connsiteX3" fmla="*/ 0 w 3994150"/>
              <a:gd name="connsiteY3" fmla="*/ 733425 h 733425"/>
              <a:gd name="connsiteX4" fmla="*/ 3994150 w 3994150"/>
              <a:gd name="connsiteY4" fmla="*/ 733425 h 733425"/>
              <a:gd name="connsiteX5" fmla="*/ 3994150 w 3994150"/>
              <a:gd name="connsiteY5" fmla="*/ 0 h 733425"/>
              <a:gd name="connsiteX6" fmla="*/ 527050 w 3994150"/>
              <a:gd name="connsiteY6" fmla="*/ 9525 h 733425"/>
              <a:gd name="connsiteX0" fmla="*/ 527050 w 3994150"/>
              <a:gd name="connsiteY0" fmla="*/ 0 h 723900"/>
              <a:gd name="connsiteX1" fmla="*/ 527050 w 3994150"/>
              <a:gd name="connsiteY1" fmla="*/ 177800 h 723900"/>
              <a:gd name="connsiteX2" fmla="*/ 0 w 3994150"/>
              <a:gd name="connsiteY2" fmla="*/ 177800 h 723900"/>
              <a:gd name="connsiteX3" fmla="*/ 0 w 3994150"/>
              <a:gd name="connsiteY3" fmla="*/ 723900 h 723900"/>
              <a:gd name="connsiteX4" fmla="*/ 3994150 w 3994150"/>
              <a:gd name="connsiteY4" fmla="*/ 723900 h 723900"/>
              <a:gd name="connsiteX5" fmla="*/ 3994150 w 3994150"/>
              <a:gd name="connsiteY5" fmla="*/ 0 h 723900"/>
              <a:gd name="connsiteX6" fmla="*/ 527050 w 3994150"/>
              <a:gd name="connsiteY6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4150" h="723900">
                <a:moveTo>
                  <a:pt x="527050" y="0"/>
                </a:moveTo>
                <a:lnTo>
                  <a:pt x="527050" y="177800"/>
                </a:lnTo>
                <a:lnTo>
                  <a:pt x="0" y="177800"/>
                </a:lnTo>
                <a:lnTo>
                  <a:pt x="0" y="723900"/>
                </a:lnTo>
                <a:lnTo>
                  <a:pt x="3994150" y="723900"/>
                </a:lnTo>
                <a:lnTo>
                  <a:pt x="3994150" y="0"/>
                </a:lnTo>
                <a:lnTo>
                  <a:pt x="52705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3838" y="4012249"/>
            <a:ext cx="11375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416962" y="4012018"/>
            <a:ext cx="11375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32185" y="3632993"/>
            <a:ext cx="10341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525550" y="3632992"/>
            <a:ext cx="11375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673813" y="4200047"/>
            <a:ext cx="11375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669050" y="4578656"/>
            <a:ext cx="11375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267778" y="4766347"/>
            <a:ext cx="11375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915192" y="1862921"/>
            <a:ext cx="16655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91671" y="1862921"/>
            <a:ext cx="243854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568013" y="5042728"/>
            <a:ext cx="29506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218785" y="5042727"/>
            <a:ext cx="20153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975216" y="3561671"/>
            <a:ext cx="29454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505180" y="3570285"/>
            <a:ext cx="39272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381222" y="3570286"/>
            <a:ext cx="295063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062474" y="3570285"/>
            <a:ext cx="20153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70586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kumimoji="1" lang="ja-JP" altLang="en-US" dirty="0" smtClean="0"/>
              <a:t>オートエンコーダ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96075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85714" cy="67904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714" y="0"/>
            <a:ext cx="4095238" cy="68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952" y="0"/>
            <a:ext cx="3971429" cy="578095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505786" y="1077218"/>
            <a:ext cx="22312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069687" y="1453456"/>
            <a:ext cx="1145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16962" y="1453456"/>
            <a:ext cx="1145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57936" y="1929706"/>
            <a:ext cx="22312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93713" y="2310705"/>
            <a:ext cx="223127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14056" y="2691705"/>
            <a:ext cx="12595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9657" y="2885713"/>
            <a:ext cx="326682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019" y="601315"/>
            <a:ext cx="223128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79734" y="85259"/>
            <a:ext cx="332309" cy="1669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75034" y="85259"/>
            <a:ext cx="313260" cy="1669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62697" y="601314"/>
            <a:ext cx="223128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25908" y="3071451"/>
            <a:ext cx="236255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85738" y="1066486"/>
            <a:ext cx="3927462" cy="32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5738" y="1902279"/>
            <a:ext cx="3927462" cy="131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7298" y="3243706"/>
            <a:ext cx="3927462" cy="149974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5738" y="1434322"/>
            <a:ext cx="3927462" cy="34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61999" y="3263475"/>
            <a:ext cx="1145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625024" y="3646846"/>
            <a:ext cx="1145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172853" y="4027857"/>
            <a:ext cx="1145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029057" y="4215189"/>
            <a:ext cx="223128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52185" y="4595041"/>
            <a:ext cx="223128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7231" y="4406475"/>
            <a:ext cx="1145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265550" y="618459"/>
            <a:ext cx="223128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742889" y="808959"/>
            <a:ext cx="12595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008250" y="1371615"/>
            <a:ext cx="223128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726946" y="1371615"/>
            <a:ext cx="11517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204578" y="1572519"/>
            <a:ext cx="223128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898117" y="1571291"/>
            <a:ext cx="115179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右中かっこ 2"/>
          <p:cNvSpPr/>
          <p:nvPr/>
        </p:nvSpPr>
        <p:spPr>
          <a:xfrm>
            <a:off x="2274529" y="5476875"/>
            <a:ext cx="140827" cy="1047750"/>
          </a:xfrm>
          <a:prstGeom prst="rightBrace">
            <a:avLst>
              <a:gd name="adj1" fmla="val 8333"/>
              <a:gd name="adj2" fmla="val 954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左中かっこ 33"/>
          <p:cNvSpPr/>
          <p:nvPr/>
        </p:nvSpPr>
        <p:spPr>
          <a:xfrm>
            <a:off x="4297962" y="3831743"/>
            <a:ext cx="45719" cy="93103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2457450" y="4302038"/>
            <a:ext cx="1806506" cy="1279612"/>
          </a:xfrm>
          <a:custGeom>
            <a:avLst/>
            <a:gdLst>
              <a:gd name="connsiteX0" fmla="*/ 1866900 w 1866900"/>
              <a:gd name="connsiteY0" fmla="*/ 0 h 1276350"/>
              <a:gd name="connsiteX1" fmla="*/ 1739900 w 1866900"/>
              <a:gd name="connsiteY1" fmla="*/ 0 h 1276350"/>
              <a:gd name="connsiteX2" fmla="*/ 1739900 w 1866900"/>
              <a:gd name="connsiteY2" fmla="*/ 1181100 h 1276350"/>
              <a:gd name="connsiteX3" fmla="*/ 0 w 1866900"/>
              <a:gd name="connsiteY3" fmla="*/ 1181100 h 1276350"/>
              <a:gd name="connsiteX4" fmla="*/ 0 w 1866900"/>
              <a:gd name="connsiteY4" fmla="*/ 1276350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900" h="1276350">
                <a:moveTo>
                  <a:pt x="1866900" y="0"/>
                </a:moveTo>
                <a:lnTo>
                  <a:pt x="1739900" y="0"/>
                </a:lnTo>
                <a:lnTo>
                  <a:pt x="1739900" y="1181100"/>
                </a:lnTo>
                <a:lnTo>
                  <a:pt x="0" y="1181100"/>
                </a:lnTo>
                <a:lnTo>
                  <a:pt x="0" y="127635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左中かっこ 35"/>
          <p:cNvSpPr/>
          <p:nvPr/>
        </p:nvSpPr>
        <p:spPr>
          <a:xfrm>
            <a:off x="4235240" y="3071451"/>
            <a:ext cx="45719" cy="931031"/>
          </a:xfrm>
          <a:prstGeom prst="leftBrac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4140200" y="438150"/>
            <a:ext cx="1504950" cy="3867150"/>
          </a:xfrm>
          <a:custGeom>
            <a:avLst/>
            <a:gdLst>
              <a:gd name="connsiteX0" fmla="*/ 0 w 1504950"/>
              <a:gd name="connsiteY0" fmla="*/ 3867150 h 3867150"/>
              <a:gd name="connsiteX1" fmla="*/ 0 w 1504950"/>
              <a:gd name="connsiteY1" fmla="*/ 0 h 3867150"/>
              <a:gd name="connsiteX2" fmla="*/ 1504950 w 1504950"/>
              <a:gd name="connsiteY2" fmla="*/ 0 h 386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4950" h="3867150">
                <a:moveTo>
                  <a:pt x="0" y="3867150"/>
                </a:moveTo>
                <a:lnTo>
                  <a:pt x="0" y="0"/>
                </a:lnTo>
                <a:lnTo>
                  <a:pt x="1504950" y="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4197350" y="2508250"/>
            <a:ext cx="1460500" cy="1028700"/>
          </a:xfrm>
          <a:custGeom>
            <a:avLst/>
            <a:gdLst>
              <a:gd name="connsiteX0" fmla="*/ 1460500 w 1460500"/>
              <a:gd name="connsiteY0" fmla="*/ 0 h 1028700"/>
              <a:gd name="connsiteX1" fmla="*/ 0 w 1460500"/>
              <a:gd name="connsiteY1" fmla="*/ 0 h 1028700"/>
              <a:gd name="connsiteX2" fmla="*/ 0 w 1460500"/>
              <a:gd name="connsiteY2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0500" h="1028700">
                <a:moveTo>
                  <a:pt x="1460500" y="0"/>
                </a:moveTo>
                <a:lnTo>
                  <a:pt x="0" y="0"/>
                </a:lnTo>
                <a:lnTo>
                  <a:pt x="0" y="1028700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矢印コネクタ 39"/>
          <p:cNvCxnSpPr>
            <a:endCxn id="45" idx="0"/>
          </p:cNvCxnSpPr>
          <p:nvPr/>
        </p:nvCxnSpPr>
        <p:spPr>
          <a:xfrm flipH="1">
            <a:off x="4573723" y="4783122"/>
            <a:ext cx="200256" cy="73035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4700602" y="4531122"/>
            <a:ext cx="1583998" cy="25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346459" y="5513481"/>
            <a:ext cx="454528" cy="43729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526079" y="5507130"/>
            <a:ext cx="454528" cy="437295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00602" y="3030494"/>
            <a:ext cx="1583998" cy="252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/>
          <p:cNvCxnSpPr>
            <a:stCxn id="48" idx="3"/>
            <a:endCxn id="47" idx="0"/>
          </p:cNvCxnSpPr>
          <p:nvPr/>
        </p:nvCxnSpPr>
        <p:spPr>
          <a:xfrm>
            <a:off x="6284600" y="3156494"/>
            <a:ext cx="468743" cy="2350636"/>
          </a:xfrm>
          <a:prstGeom prst="bentConnector2">
            <a:avLst/>
          </a:prstGeom>
          <a:ln>
            <a:solidFill>
              <a:srgbClr val="99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4700602" y="3788702"/>
            <a:ext cx="1583998" cy="252000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524711" y="5110574"/>
            <a:ext cx="282226" cy="121511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5810250" y="3930650"/>
            <a:ext cx="615950" cy="1314450"/>
          </a:xfrm>
          <a:custGeom>
            <a:avLst/>
            <a:gdLst>
              <a:gd name="connsiteX0" fmla="*/ 476250 w 615950"/>
              <a:gd name="connsiteY0" fmla="*/ 0 h 1314450"/>
              <a:gd name="connsiteX1" fmla="*/ 615950 w 615950"/>
              <a:gd name="connsiteY1" fmla="*/ 0 h 1314450"/>
              <a:gd name="connsiteX2" fmla="*/ 615950 w 615950"/>
              <a:gd name="connsiteY2" fmla="*/ 1314450 h 1314450"/>
              <a:gd name="connsiteX3" fmla="*/ 0 w 615950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950" h="1314450">
                <a:moveTo>
                  <a:pt x="476250" y="0"/>
                </a:moveTo>
                <a:lnTo>
                  <a:pt x="615950" y="0"/>
                </a:lnTo>
                <a:lnTo>
                  <a:pt x="615950" y="1314450"/>
                </a:lnTo>
                <a:lnTo>
                  <a:pt x="0" y="1314450"/>
                </a:lnTo>
              </a:path>
            </a:pathLst>
          </a:custGeom>
          <a:noFill/>
          <a:ln w="6350"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239760" y="326158"/>
            <a:ext cx="89681" cy="13795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690460" y="326158"/>
            <a:ext cx="89681" cy="13795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253698" y="2436118"/>
            <a:ext cx="89681" cy="13795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704398" y="2422871"/>
            <a:ext cx="89681" cy="15174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121829" y="3795052"/>
            <a:ext cx="202844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375873" y="5508293"/>
            <a:ext cx="202844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0117796" y="476693"/>
            <a:ext cx="468000" cy="18361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268465" y="499524"/>
            <a:ext cx="89681" cy="13795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434292" y="499524"/>
            <a:ext cx="89681" cy="13795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080166" y="322597"/>
            <a:ext cx="144432" cy="13795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700602" y="4202488"/>
            <a:ext cx="1583998" cy="15296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700602" y="3466114"/>
            <a:ext cx="1583998" cy="152965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090692" y="2394237"/>
            <a:ext cx="144432" cy="183616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830630" y="463993"/>
            <a:ext cx="144432" cy="183616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0041275" y="203693"/>
            <a:ext cx="89681" cy="13795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119381" y="499524"/>
            <a:ext cx="144432" cy="13795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8708798" y="1365344"/>
            <a:ext cx="89681" cy="13795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0887960" y="1172209"/>
            <a:ext cx="89681" cy="13795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8636063" y="1123910"/>
            <a:ext cx="158875" cy="183616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8371787" y="1123910"/>
            <a:ext cx="158875" cy="18361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962511" y="3282498"/>
            <a:ext cx="158875" cy="183616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464809" y="3290730"/>
            <a:ext cx="158875" cy="18361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266110" y="3758955"/>
            <a:ext cx="158875" cy="183616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938334" y="3758955"/>
            <a:ext cx="158875" cy="18361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463468" y="2181870"/>
            <a:ext cx="144432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160316" y="2181870"/>
            <a:ext cx="144432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0490914" y="2736300"/>
            <a:ext cx="119365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9640073" y="2736300"/>
            <a:ext cx="119365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1108499" y="2736300"/>
            <a:ext cx="119365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9965558" y="2736300"/>
            <a:ext cx="119365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8695366" y="3132817"/>
            <a:ext cx="119365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204721" y="3132817"/>
            <a:ext cx="119365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575653" y="3130818"/>
            <a:ext cx="119365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837638" y="3130818"/>
            <a:ext cx="119365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844972" y="3517421"/>
            <a:ext cx="1145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358073" y="3517421"/>
            <a:ext cx="1145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8926663" y="4095880"/>
            <a:ext cx="1145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1998382" y="4475978"/>
            <a:ext cx="12595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9393829" y="4860087"/>
            <a:ext cx="12595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9951533" y="5047867"/>
            <a:ext cx="12595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1887814" y="5047867"/>
            <a:ext cx="12595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474921" y="5238750"/>
            <a:ext cx="12595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85597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85714" cy="67904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714" y="0"/>
            <a:ext cx="4095238" cy="68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952" y="0"/>
            <a:ext cx="3971429" cy="578095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505786" y="1077218"/>
            <a:ext cx="22312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069687" y="1453456"/>
            <a:ext cx="1145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16962" y="1453456"/>
            <a:ext cx="1145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57936" y="1929706"/>
            <a:ext cx="22312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93713" y="2310705"/>
            <a:ext cx="223127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14056" y="2691705"/>
            <a:ext cx="12595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9657" y="2885713"/>
            <a:ext cx="326682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019" y="601315"/>
            <a:ext cx="223128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79734" y="85259"/>
            <a:ext cx="332309" cy="1669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75034" y="85259"/>
            <a:ext cx="313260" cy="1669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62697" y="601314"/>
            <a:ext cx="223128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25908" y="3071451"/>
            <a:ext cx="236255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85738" y="1066486"/>
            <a:ext cx="3927462" cy="32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5738" y="1902279"/>
            <a:ext cx="3927462" cy="131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7298" y="3243706"/>
            <a:ext cx="3927462" cy="149974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5738" y="1434322"/>
            <a:ext cx="3927462" cy="34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61999" y="3263475"/>
            <a:ext cx="1145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625024" y="3646846"/>
            <a:ext cx="1145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172853" y="4027857"/>
            <a:ext cx="1145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029057" y="4215189"/>
            <a:ext cx="223128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52185" y="4595041"/>
            <a:ext cx="223128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7231" y="4406475"/>
            <a:ext cx="1145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265550" y="618459"/>
            <a:ext cx="223128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742889" y="808959"/>
            <a:ext cx="12595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008250" y="1371615"/>
            <a:ext cx="223128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726946" y="1371615"/>
            <a:ext cx="11517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204578" y="1572519"/>
            <a:ext cx="223128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898117" y="1571291"/>
            <a:ext cx="115179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右中かっこ 2"/>
          <p:cNvSpPr/>
          <p:nvPr/>
        </p:nvSpPr>
        <p:spPr>
          <a:xfrm>
            <a:off x="2274529" y="5476875"/>
            <a:ext cx="140827" cy="1047750"/>
          </a:xfrm>
          <a:prstGeom prst="rightBrace">
            <a:avLst>
              <a:gd name="adj1" fmla="val 8333"/>
              <a:gd name="adj2" fmla="val 9546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左中かっこ 33"/>
          <p:cNvSpPr/>
          <p:nvPr/>
        </p:nvSpPr>
        <p:spPr>
          <a:xfrm>
            <a:off x="4297962" y="3831743"/>
            <a:ext cx="45719" cy="931031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2457450" y="4302038"/>
            <a:ext cx="1806506" cy="1279612"/>
          </a:xfrm>
          <a:custGeom>
            <a:avLst/>
            <a:gdLst>
              <a:gd name="connsiteX0" fmla="*/ 1866900 w 1866900"/>
              <a:gd name="connsiteY0" fmla="*/ 0 h 1276350"/>
              <a:gd name="connsiteX1" fmla="*/ 1739900 w 1866900"/>
              <a:gd name="connsiteY1" fmla="*/ 0 h 1276350"/>
              <a:gd name="connsiteX2" fmla="*/ 1739900 w 1866900"/>
              <a:gd name="connsiteY2" fmla="*/ 1181100 h 1276350"/>
              <a:gd name="connsiteX3" fmla="*/ 0 w 1866900"/>
              <a:gd name="connsiteY3" fmla="*/ 1181100 h 1276350"/>
              <a:gd name="connsiteX4" fmla="*/ 0 w 1866900"/>
              <a:gd name="connsiteY4" fmla="*/ 1276350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900" h="1276350">
                <a:moveTo>
                  <a:pt x="1866900" y="0"/>
                </a:moveTo>
                <a:lnTo>
                  <a:pt x="1739900" y="0"/>
                </a:lnTo>
                <a:lnTo>
                  <a:pt x="1739900" y="1181100"/>
                </a:lnTo>
                <a:lnTo>
                  <a:pt x="0" y="1181100"/>
                </a:lnTo>
                <a:lnTo>
                  <a:pt x="0" y="127635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左中かっこ 35"/>
          <p:cNvSpPr/>
          <p:nvPr/>
        </p:nvSpPr>
        <p:spPr>
          <a:xfrm>
            <a:off x="4235240" y="3071451"/>
            <a:ext cx="45719" cy="931031"/>
          </a:xfrm>
          <a:prstGeom prst="leftBrac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4140200" y="438150"/>
            <a:ext cx="1504950" cy="3867150"/>
          </a:xfrm>
          <a:custGeom>
            <a:avLst/>
            <a:gdLst>
              <a:gd name="connsiteX0" fmla="*/ 0 w 1504950"/>
              <a:gd name="connsiteY0" fmla="*/ 3867150 h 3867150"/>
              <a:gd name="connsiteX1" fmla="*/ 0 w 1504950"/>
              <a:gd name="connsiteY1" fmla="*/ 0 h 3867150"/>
              <a:gd name="connsiteX2" fmla="*/ 1504950 w 1504950"/>
              <a:gd name="connsiteY2" fmla="*/ 0 h 386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4950" h="3867150">
                <a:moveTo>
                  <a:pt x="0" y="3867150"/>
                </a:moveTo>
                <a:lnTo>
                  <a:pt x="0" y="0"/>
                </a:lnTo>
                <a:lnTo>
                  <a:pt x="1504950" y="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4197350" y="2508250"/>
            <a:ext cx="1460500" cy="1028700"/>
          </a:xfrm>
          <a:custGeom>
            <a:avLst/>
            <a:gdLst>
              <a:gd name="connsiteX0" fmla="*/ 1460500 w 1460500"/>
              <a:gd name="connsiteY0" fmla="*/ 0 h 1028700"/>
              <a:gd name="connsiteX1" fmla="*/ 0 w 1460500"/>
              <a:gd name="connsiteY1" fmla="*/ 0 h 1028700"/>
              <a:gd name="connsiteX2" fmla="*/ 0 w 1460500"/>
              <a:gd name="connsiteY2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0500" h="1028700">
                <a:moveTo>
                  <a:pt x="1460500" y="0"/>
                </a:moveTo>
                <a:lnTo>
                  <a:pt x="0" y="0"/>
                </a:lnTo>
                <a:lnTo>
                  <a:pt x="0" y="1028700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矢印コネクタ 39"/>
          <p:cNvCxnSpPr>
            <a:endCxn id="45" idx="0"/>
          </p:cNvCxnSpPr>
          <p:nvPr/>
        </p:nvCxnSpPr>
        <p:spPr>
          <a:xfrm flipH="1">
            <a:off x="4573723" y="4783122"/>
            <a:ext cx="200256" cy="73035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4700602" y="4531122"/>
            <a:ext cx="1583998" cy="25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346459" y="5513481"/>
            <a:ext cx="454528" cy="43729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526079" y="5507130"/>
            <a:ext cx="454528" cy="437295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00602" y="3030494"/>
            <a:ext cx="1583998" cy="252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/>
          <p:cNvCxnSpPr>
            <a:stCxn id="48" idx="3"/>
            <a:endCxn id="47" idx="0"/>
          </p:cNvCxnSpPr>
          <p:nvPr/>
        </p:nvCxnSpPr>
        <p:spPr>
          <a:xfrm>
            <a:off x="6284600" y="3156494"/>
            <a:ext cx="468743" cy="2350636"/>
          </a:xfrm>
          <a:prstGeom prst="bentConnector2">
            <a:avLst/>
          </a:prstGeom>
          <a:ln>
            <a:solidFill>
              <a:srgbClr val="99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4700602" y="3788702"/>
            <a:ext cx="1583998" cy="252000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524711" y="5110574"/>
            <a:ext cx="282226" cy="121511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5810250" y="3930650"/>
            <a:ext cx="615950" cy="1314450"/>
          </a:xfrm>
          <a:custGeom>
            <a:avLst/>
            <a:gdLst>
              <a:gd name="connsiteX0" fmla="*/ 476250 w 615950"/>
              <a:gd name="connsiteY0" fmla="*/ 0 h 1314450"/>
              <a:gd name="connsiteX1" fmla="*/ 615950 w 615950"/>
              <a:gd name="connsiteY1" fmla="*/ 0 h 1314450"/>
              <a:gd name="connsiteX2" fmla="*/ 615950 w 615950"/>
              <a:gd name="connsiteY2" fmla="*/ 1314450 h 1314450"/>
              <a:gd name="connsiteX3" fmla="*/ 0 w 615950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950" h="1314450">
                <a:moveTo>
                  <a:pt x="476250" y="0"/>
                </a:moveTo>
                <a:lnTo>
                  <a:pt x="615950" y="0"/>
                </a:lnTo>
                <a:lnTo>
                  <a:pt x="615950" y="1314450"/>
                </a:lnTo>
                <a:lnTo>
                  <a:pt x="0" y="1314450"/>
                </a:lnTo>
              </a:path>
            </a:pathLst>
          </a:custGeom>
          <a:noFill/>
          <a:ln w="6350"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239760" y="326158"/>
            <a:ext cx="89681" cy="13795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690460" y="326158"/>
            <a:ext cx="89681" cy="13795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253698" y="2436118"/>
            <a:ext cx="89681" cy="13795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704398" y="2422871"/>
            <a:ext cx="89681" cy="15174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121829" y="3795052"/>
            <a:ext cx="202844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375873" y="5508293"/>
            <a:ext cx="202844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0117796" y="476693"/>
            <a:ext cx="468000" cy="183616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268465" y="499524"/>
            <a:ext cx="89681" cy="13795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434292" y="499524"/>
            <a:ext cx="89681" cy="13795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080166" y="322597"/>
            <a:ext cx="144432" cy="13795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700602" y="4202488"/>
            <a:ext cx="1583998" cy="15296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700602" y="3466114"/>
            <a:ext cx="1583998" cy="152965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090692" y="2394237"/>
            <a:ext cx="144432" cy="183616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830630" y="463993"/>
            <a:ext cx="144432" cy="183616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0041275" y="203693"/>
            <a:ext cx="89681" cy="13795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119381" y="499524"/>
            <a:ext cx="144432" cy="13795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8708798" y="1365344"/>
            <a:ext cx="89681" cy="13795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0887960" y="1172209"/>
            <a:ext cx="89681" cy="13795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8636063" y="1123910"/>
            <a:ext cx="158875" cy="183616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8371787" y="1123910"/>
            <a:ext cx="158875" cy="18361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962511" y="3282498"/>
            <a:ext cx="158875" cy="183616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464809" y="3290730"/>
            <a:ext cx="158875" cy="18361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266110" y="3758955"/>
            <a:ext cx="158875" cy="183616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938334" y="3758955"/>
            <a:ext cx="158875" cy="18361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463468" y="2181870"/>
            <a:ext cx="144432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160316" y="2181870"/>
            <a:ext cx="144432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0490914" y="2736300"/>
            <a:ext cx="119365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9640073" y="2736300"/>
            <a:ext cx="119365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1108499" y="2736300"/>
            <a:ext cx="119365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9965558" y="2736300"/>
            <a:ext cx="119365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8695366" y="3132817"/>
            <a:ext cx="119365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204721" y="3132817"/>
            <a:ext cx="119365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575653" y="3130818"/>
            <a:ext cx="119365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837638" y="3130818"/>
            <a:ext cx="119365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844972" y="3517421"/>
            <a:ext cx="1145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358073" y="3517421"/>
            <a:ext cx="1145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8926663" y="4095880"/>
            <a:ext cx="1145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1998382" y="4475978"/>
            <a:ext cx="12595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9393829" y="4860087"/>
            <a:ext cx="12595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9951533" y="5047867"/>
            <a:ext cx="12595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1887814" y="5047867"/>
            <a:ext cx="12595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474921" y="5238750"/>
            <a:ext cx="12595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85597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181742" y="5719719"/>
            <a:ext cx="4009524" cy="57069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6667" cy="714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" y="714286"/>
            <a:ext cx="4057143" cy="6676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b="15330"/>
          <a:stretch/>
        </p:blipFill>
        <p:spPr>
          <a:xfrm>
            <a:off x="4180138" y="1"/>
            <a:ext cx="4009524" cy="56446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138" y="6307895"/>
            <a:ext cx="4000000" cy="150476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69759" y="1117193"/>
            <a:ext cx="454528" cy="43729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36679" y="1110842"/>
            <a:ext cx="454528" cy="437295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448011" y="714286"/>
            <a:ext cx="282226" cy="121511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68258" y="2844393"/>
            <a:ext cx="536691" cy="546507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541857" y="2844393"/>
            <a:ext cx="487901" cy="54650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16357" y="2933700"/>
            <a:ext cx="612000" cy="450850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97905" y="37070"/>
            <a:ext cx="468000" cy="18361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5772" y="2844393"/>
            <a:ext cx="487901" cy="546507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419801" y="19050"/>
            <a:ext cx="333243" cy="1529087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24849" y="1836413"/>
            <a:ext cx="333243" cy="1529087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801372" y="1836412"/>
            <a:ext cx="275407" cy="1529087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26409" y="1836412"/>
            <a:ext cx="259267" cy="15290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939075" y="19049"/>
            <a:ext cx="259267" cy="15290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527708" y="19048"/>
            <a:ext cx="1317592" cy="1441451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27708" y="1836412"/>
            <a:ext cx="1317592" cy="1441451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527708" y="3672622"/>
            <a:ext cx="1317592" cy="1441451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94401" y="3647223"/>
            <a:ext cx="333243" cy="1591527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770924" y="3647222"/>
            <a:ext cx="275407" cy="1591527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087788" y="3647222"/>
            <a:ext cx="313713" cy="159152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67113" y="5829300"/>
            <a:ext cx="124785" cy="13970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021679" y="5829300"/>
            <a:ext cx="113441" cy="1397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349613" y="5829300"/>
            <a:ext cx="85230" cy="1397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259643" y="5829300"/>
            <a:ext cx="85230" cy="1397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30312" y="6350000"/>
            <a:ext cx="200968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393601" y="3919031"/>
            <a:ext cx="200968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23962" y="6730538"/>
            <a:ext cx="200968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574791" y="7200207"/>
            <a:ext cx="221065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845300" y="5539385"/>
            <a:ext cx="64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28x28</a:t>
            </a:r>
            <a:endParaRPr kumimoji="1" lang="ja-JP" altLang="en-US" sz="1200" dirty="0"/>
          </a:p>
        </p:txBody>
      </p:sp>
      <p:sp>
        <p:nvSpPr>
          <p:cNvPr id="3" name="フリーフォーム 2"/>
          <p:cNvSpPr/>
          <p:nvPr/>
        </p:nvSpPr>
        <p:spPr>
          <a:xfrm>
            <a:off x="7334250" y="5702300"/>
            <a:ext cx="857250" cy="431800"/>
          </a:xfrm>
          <a:custGeom>
            <a:avLst/>
            <a:gdLst>
              <a:gd name="connsiteX0" fmla="*/ 0 w 857250"/>
              <a:gd name="connsiteY0" fmla="*/ 0 h 431800"/>
              <a:gd name="connsiteX1" fmla="*/ 857250 w 857250"/>
              <a:gd name="connsiteY1" fmla="*/ 0 h 431800"/>
              <a:gd name="connsiteX2" fmla="*/ 857250 w 857250"/>
              <a:gd name="connsiteY2" fmla="*/ 406400 h 431800"/>
              <a:gd name="connsiteX3" fmla="*/ 158750 w 857250"/>
              <a:gd name="connsiteY3" fmla="*/ 406400 h 431800"/>
              <a:gd name="connsiteX4" fmla="*/ 158750 w 857250"/>
              <a:gd name="connsiteY4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" h="431800">
                <a:moveTo>
                  <a:pt x="0" y="0"/>
                </a:moveTo>
                <a:lnTo>
                  <a:pt x="857250" y="0"/>
                </a:lnTo>
                <a:lnTo>
                  <a:pt x="857250" y="406400"/>
                </a:lnTo>
                <a:lnTo>
                  <a:pt x="158750" y="406400"/>
                </a:lnTo>
                <a:lnTo>
                  <a:pt x="158750" y="43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889129" y="6127750"/>
            <a:ext cx="200968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691409" y="6317788"/>
            <a:ext cx="473873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253770" y="6510262"/>
            <a:ext cx="1728000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946279" y="6510262"/>
            <a:ext cx="200968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7011865" y="1496149"/>
            <a:ext cx="1502020" cy="24622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(1,1)</a:t>
            </a:r>
            <a:r>
              <a:rPr kumimoji="1" lang="ja-JP" altLang="en-US" sz="1000" dirty="0" smtClean="0"/>
              <a:t>の画素の結合重み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011865" y="1812835"/>
            <a:ext cx="1624679" cy="24622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(10,1)</a:t>
            </a:r>
            <a:r>
              <a:rPr kumimoji="1" lang="ja-JP" altLang="en-US" sz="1000" dirty="0" smtClean="0"/>
              <a:t>の画素の結合重み</a:t>
            </a:r>
            <a:endParaRPr kumimoji="1" lang="ja-JP" altLang="en-US" sz="1000" dirty="0"/>
          </a:p>
        </p:txBody>
      </p:sp>
      <p:sp>
        <p:nvSpPr>
          <p:cNvPr id="42" name="フリーフォーム 41"/>
          <p:cNvSpPr/>
          <p:nvPr/>
        </p:nvSpPr>
        <p:spPr>
          <a:xfrm>
            <a:off x="5618285" y="1740877"/>
            <a:ext cx="1406769" cy="149469"/>
          </a:xfrm>
          <a:custGeom>
            <a:avLst/>
            <a:gdLst>
              <a:gd name="connsiteX0" fmla="*/ 1406769 w 1406769"/>
              <a:gd name="connsiteY0" fmla="*/ 0 h 149469"/>
              <a:gd name="connsiteX1" fmla="*/ 0 w 1406769"/>
              <a:gd name="connsiteY1" fmla="*/ 0 h 149469"/>
              <a:gd name="connsiteX2" fmla="*/ 0 w 1406769"/>
              <a:gd name="connsiteY2" fmla="*/ 149469 h 14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6769" h="149469">
                <a:moveTo>
                  <a:pt x="1406769" y="0"/>
                </a:moveTo>
                <a:lnTo>
                  <a:pt x="0" y="0"/>
                </a:lnTo>
                <a:lnTo>
                  <a:pt x="0" y="149469"/>
                </a:lnTo>
              </a:path>
            </a:pathLst>
          </a:cu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/>
          <p:cNvCxnSpPr/>
          <p:nvPr/>
        </p:nvCxnSpPr>
        <p:spPr>
          <a:xfrm flipH="1">
            <a:off x="6802619" y="1943120"/>
            <a:ext cx="192740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/>
          <p:cNvSpPr txBox="1"/>
          <p:nvPr/>
        </p:nvSpPr>
        <p:spPr>
          <a:xfrm>
            <a:off x="7011864" y="2629793"/>
            <a:ext cx="1624679" cy="24622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(1,10)</a:t>
            </a:r>
            <a:r>
              <a:rPr kumimoji="1" lang="ja-JP" altLang="en-US" sz="1000" dirty="0" smtClean="0"/>
              <a:t>の画素の結合重み</a:t>
            </a:r>
            <a:endParaRPr kumimoji="1" lang="ja-JP" altLang="en-US" sz="10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7011865" y="2946479"/>
            <a:ext cx="1624679" cy="24622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(10,10)</a:t>
            </a:r>
            <a:r>
              <a:rPr kumimoji="1" lang="ja-JP" altLang="en-US" sz="1000" dirty="0" smtClean="0"/>
              <a:t>の画素の結合重み</a:t>
            </a:r>
            <a:endParaRPr kumimoji="1" lang="ja-JP" altLang="en-US" sz="1000" dirty="0"/>
          </a:p>
        </p:txBody>
      </p:sp>
      <p:sp>
        <p:nvSpPr>
          <p:cNvPr id="47" name="フリーフォーム 46"/>
          <p:cNvSpPr/>
          <p:nvPr/>
        </p:nvSpPr>
        <p:spPr>
          <a:xfrm>
            <a:off x="5618285" y="2874521"/>
            <a:ext cx="1406769" cy="149469"/>
          </a:xfrm>
          <a:custGeom>
            <a:avLst/>
            <a:gdLst>
              <a:gd name="connsiteX0" fmla="*/ 1406769 w 1406769"/>
              <a:gd name="connsiteY0" fmla="*/ 0 h 149469"/>
              <a:gd name="connsiteX1" fmla="*/ 0 w 1406769"/>
              <a:gd name="connsiteY1" fmla="*/ 0 h 149469"/>
              <a:gd name="connsiteX2" fmla="*/ 0 w 1406769"/>
              <a:gd name="connsiteY2" fmla="*/ 149469 h 14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6769" h="149469">
                <a:moveTo>
                  <a:pt x="1406769" y="0"/>
                </a:moveTo>
                <a:lnTo>
                  <a:pt x="0" y="0"/>
                </a:lnTo>
                <a:lnTo>
                  <a:pt x="0" y="149469"/>
                </a:lnTo>
              </a:path>
            </a:pathLst>
          </a:cu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コネクタ 47"/>
          <p:cNvCxnSpPr/>
          <p:nvPr/>
        </p:nvCxnSpPr>
        <p:spPr>
          <a:xfrm flipH="1">
            <a:off x="6802619" y="3076764"/>
            <a:ext cx="192740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/>
          <p:cNvSpPr/>
          <p:nvPr/>
        </p:nvSpPr>
        <p:spPr>
          <a:xfrm>
            <a:off x="6902866" y="6888831"/>
            <a:ext cx="323662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21216" y="7657170"/>
            <a:ext cx="221065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5"/>
          <a:srcRect t="86734" r="1854" b="10232"/>
          <a:stretch/>
        </p:blipFill>
        <p:spPr>
          <a:xfrm>
            <a:off x="139150" y="7398369"/>
            <a:ext cx="3935169" cy="202223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1223676" y="7393900"/>
            <a:ext cx="323662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31"/>
          <p:cNvSpPr/>
          <p:nvPr/>
        </p:nvSpPr>
        <p:spPr>
          <a:xfrm>
            <a:off x="3536726" y="3614231"/>
            <a:ext cx="200968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32"/>
          <p:cNvSpPr/>
          <p:nvPr/>
        </p:nvSpPr>
        <p:spPr>
          <a:xfrm>
            <a:off x="1543037" y="4215938"/>
            <a:ext cx="306000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31"/>
          <p:cNvSpPr/>
          <p:nvPr/>
        </p:nvSpPr>
        <p:spPr>
          <a:xfrm>
            <a:off x="7194326" y="1869251"/>
            <a:ext cx="126000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31"/>
          <p:cNvSpPr/>
          <p:nvPr/>
        </p:nvSpPr>
        <p:spPr>
          <a:xfrm>
            <a:off x="7285766" y="2684591"/>
            <a:ext cx="126000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31"/>
          <p:cNvSpPr/>
          <p:nvPr/>
        </p:nvSpPr>
        <p:spPr>
          <a:xfrm>
            <a:off x="7163846" y="3004631"/>
            <a:ext cx="126000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31"/>
          <p:cNvSpPr/>
          <p:nvPr/>
        </p:nvSpPr>
        <p:spPr>
          <a:xfrm>
            <a:off x="7331486" y="3004631"/>
            <a:ext cx="126000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48"/>
          <p:cNvSpPr/>
          <p:nvPr/>
        </p:nvSpPr>
        <p:spPr>
          <a:xfrm>
            <a:off x="8053486" y="7277451"/>
            <a:ext cx="108000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32"/>
          <p:cNvSpPr/>
          <p:nvPr/>
        </p:nvSpPr>
        <p:spPr>
          <a:xfrm>
            <a:off x="1687817" y="2417618"/>
            <a:ext cx="306000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32"/>
          <p:cNvSpPr/>
          <p:nvPr/>
        </p:nvSpPr>
        <p:spPr>
          <a:xfrm>
            <a:off x="5505437" y="5480858"/>
            <a:ext cx="306000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92553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49"/>
            <a:ext cx="3816106" cy="6601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9385"/>
          <a:stretch/>
        </p:blipFill>
        <p:spPr>
          <a:xfrm>
            <a:off x="38095" y="738312"/>
            <a:ext cx="3743761" cy="4514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56" y="2027548"/>
            <a:ext cx="3752804" cy="44038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70074"/>
          <a:stretch/>
        </p:blipFill>
        <p:spPr>
          <a:xfrm>
            <a:off x="3816106" y="82149"/>
            <a:ext cx="3743762" cy="191328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924631" y="1925953"/>
            <a:ext cx="119638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95862" y="1925953"/>
            <a:ext cx="85456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706170" y="4229494"/>
            <a:ext cx="85456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468900" y="3483125"/>
            <a:ext cx="144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725450" y="3483125"/>
            <a:ext cx="144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005445" y="3475310"/>
            <a:ext cx="180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461085" y="4164562"/>
            <a:ext cx="144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717635" y="4164562"/>
            <a:ext cx="144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997630" y="4156747"/>
            <a:ext cx="180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33727" y="3777700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3727" y="3969178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33727" y="4184266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7854" y="598811"/>
            <a:ext cx="54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68478" y="598811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0055" y="2417982"/>
            <a:ext cx="54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80679" y="2417982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58764" y="2417982"/>
            <a:ext cx="54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9388" y="2417982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432664" y="5043616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011034" y="5043616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43727" y="108276"/>
            <a:ext cx="756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406498" y="116985"/>
            <a:ext cx="432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676866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181742" y="5719719"/>
            <a:ext cx="4009524" cy="57069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6667" cy="714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" y="714286"/>
            <a:ext cx="4057143" cy="6676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b="15330"/>
          <a:stretch/>
        </p:blipFill>
        <p:spPr>
          <a:xfrm>
            <a:off x="4180138" y="1"/>
            <a:ext cx="4009524" cy="56446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138" y="6307895"/>
            <a:ext cx="4000000" cy="150476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69759" y="1117193"/>
            <a:ext cx="454528" cy="43729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36679" y="1110842"/>
            <a:ext cx="454528" cy="437295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448011" y="714286"/>
            <a:ext cx="282226" cy="1215114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68258" y="2844393"/>
            <a:ext cx="536691" cy="546507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541857" y="2844393"/>
            <a:ext cx="487901" cy="54650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16357" y="2933700"/>
            <a:ext cx="612000" cy="450850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97905" y="37070"/>
            <a:ext cx="468000" cy="18361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5772" y="2844393"/>
            <a:ext cx="487901" cy="546507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419801" y="19050"/>
            <a:ext cx="333243" cy="1529087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24849" y="1836413"/>
            <a:ext cx="333243" cy="1529087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801372" y="1836412"/>
            <a:ext cx="275407" cy="1529087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26409" y="1836412"/>
            <a:ext cx="259267" cy="15290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939075" y="19049"/>
            <a:ext cx="259267" cy="15290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527708" y="19048"/>
            <a:ext cx="1317592" cy="1441451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27708" y="1836412"/>
            <a:ext cx="1317592" cy="1441451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527708" y="3672622"/>
            <a:ext cx="1317592" cy="1441451"/>
          </a:xfrm>
          <a:prstGeom prst="rect">
            <a:avLst/>
          </a:pr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94401" y="3647223"/>
            <a:ext cx="333243" cy="1591527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770924" y="3647222"/>
            <a:ext cx="275407" cy="1591527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087788" y="3647222"/>
            <a:ext cx="313713" cy="159152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67113" y="5829300"/>
            <a:ext cx="124785" cy="13970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021679" y="5829300"/>
            <a:ext cx="113441" cy="1397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349613" y="5829300"/>
            <a:ext cx="85230" cy="1397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259643" y="5829300"/>
            <a:ext cx="85230" cy="1397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30312" y="6350000"/>
            <a:ext cx="200968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393601" y="3919031"/>
            <a:ext cx="200968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23962" y="6730538"/>
            <a:ext cx="200968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574791" y="7200207"/>
            <a:ext cx="221065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845300" y="5539385"/>
            <a:ext cx="64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28x28</a:t>
            </a:r>
            <a:endParaRPr kumimoji="1" lang="ja-JP" altLang="en-US" sz="1200" dirty="0"/>
          </a:p>
        </p:txBody>
      </p:sp>
      <p:sp>
        <p:nvSpPr>
          <p:cNvPr id="3" name="フリーフォーム 2"/>
          <p:cNvSpPr/>
          <p:nvPr/>
        </p:nvSpPr>
        <p:spPr>
          <a:xfrm>
            <a:off x="7334250" y="5702300"/>
            <a:ext cx="857250" cy="431800"/>
          </a:xfrm>
          <a:custGeom>
            <a:avLst/>
            <a:gdLst>
              <a:gd name="connsiteX0" fmla="*/ 0 w 857250"/>
              <a:gd name="connsiteY0" fmla="*/ 0 h 431800"/>
              <a:gd name="connsiteX1" fmla="*/ 857250 w 857250"/>
              <a:gd name="connsiteY1" fmla="*/ 0 h 431800"/>
              <a:gd name="connsiteX2" fmla="*/ 857250 w 857250"/>
              <a:gd name="connsiteY2" fmla="*/ 406400 h 431800"/>
              <a:gd name="connsiteX3" fmla="*/ 158750 w 857250"/>
              <a:gd name="connsiteY3" fmla="*/ 406400 h 431800"/>
              <a:gd name="connsiteX4" fmla="*/ 158750 w 857250"/>
              <a:gd name="connsiteY4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" h="431800">
                <a:moveTo>
                  <a:pt x="0" y="0"/>
                </a:moveTo>
                <a:lnTo>
                  <a:pt x="857250" y="0"/>
                </a:lnTo>
                <a:lnTo>
                  <a:pt x="857250" y="406400"/>
                </a:lnTo>
                <a:lnTo>
                  <a:pt x="158750" y="406400"/>
                </a:lnTo>
                <a:lnTo>
                  <a:pt x="158750" y="43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889129" y="6127750"/>
            <a:ext cx="200968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691409" y="6317788"/>
            <a:ext cx="473873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253770" y="6510262"/>
            <a:ext cx="1728000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946279" y="6510262"/>
            <a:ext cx="200968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7011865" y="1496149"/>
            <a:ext cx="1502020" cy="24622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(1,1)</a:t>
            </a:r>
            <a:r>
              <a:rPr kumimoji="1" lang="ja-JP" altLang="en-US" sz="1000" dirty="0" smtClean="0"/>
              <a:t>の画素の結合重み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011865" y="1812835"/>
            <a:ext cx="1624679" cy="24622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(10,1)</a:t>
            </a:r>
            <a:r>
              <a:rPr kumimoji="1" lang="ja-JP" altLang="en-US" sz="1000" dirty="0" smtClean="0"/>
              <a:t>の画素の結合重み</a:t>
            </a:r>
            <a:endParaRPr kumimoji="1" lang="ja-JP" altLang="en-US" sz="1000" dirty="0"/>
          </a:p>
        </p:txBody>
      </p:sp>
      <p:sp>
        <p:nvSpPr>
          <p:cNvPr id="42" name="フリーフォーム 41"/>
          <p:cNvSpPr/>
          <p:nvPr/>
        </p:nvSpPr>
        <p:spPr>
          <a:xfrm>
            <a:off x="5618285" y="1740877"/>
            <a:ext cx="1406769" cy="149469"/>
          </a:xfrm>
          <a:custGeom>
            <a:avLst/>
            <a:gdLst>
              <a:gd name="connsiteX0" fmla="*/ 1406769 w 1406769"/>
              <a:gd name="connsiteY0" fmla="*/ 0 h 149469"/>
              <a:gd name="connsiteX1" fmla="*/ 0 w 1406769"/>
              <a:gd name="connsiteY1" fmla="*/ 0 h 149469"/>
              <a:gd name="connsiteX2" fmla="*/ 0 w 1406769"/>
              <a:gd name="connsiteY2" fmla="*/ 149469 h 14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6769" h="149469">
                <a:moveTo>
                  <a:pt x="1406769" y="0"/>
                </a:moveTo>
                <a:lnTo>
                  <a:pt x="0" y="0"/>
                </a:lnTo>
                <a:lnTo>
                  <a:pt x="0" y="149469"/>
                </a:lnTo>
              </a:path>
            </a:pathLst>
          </a:cu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/>
          <p:cNvCxnSpPr/>
          <p:nvPr/>
        </p:nvCxnSpPr>
        <p:spPr>
          <a:xfrm flipH="1">
            <a:off x="6802619" y="1943120"/>
            <a:ext cx="192740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/>
          <p:cNvSpPr txBox="1"/>
          <p:nvPr/>
        </p:nvSpPr>
        <p:spPr>
          <a:xfrm>
            <a:off x="7011864" y="2629793"/>
            <a:ext cx="1624679" cy="24622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(1,10)</a:t>
            </a:r>
            <a:r>
              <a:rPr kumimoji="1" lang="ja-JP" altLang="en-US" sz="1000" dirty="0" smtClean="0"/>
              <a:t>の画素の結合重み</a:t>
            </a:r>
            <a:endParaRPr kumimoji="1" lang="ja-JP" altLang="en-US" sz="10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7011865" y="2946479"/>
            <a:ext cx="1624679" cy="246221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(10,10)</a:t>
            </a:r>
            <a:r>
              <a:rPr kumimoji="1" lang="ja-JP" altLang="en-US" sz="1000" dirty="0" smtClean="0"/>
              <a:t>の画素の結合重み</a:t>
            </a:r>
            <a:endParaRPr kumimoji="1" lang="ja-JP" altLang="en-US" sz="1000" dirty="0"/>
          </a:p>
        </p:txBody>
      </p:sp>
      <p:sp>
        <p:nvSpPr>
          <p:cNvPr id="47" name="フリーフォーム 46"/>
          <p:cNvSpPr/>
          <p:nvPr/>
        </p:nvSpPr>
        <p:spPr>
          <a:xfrm>
            <a:off x="5618285" y="2874521"/>
            <a:ext cx="1406769" cy="149469"/>
          </a:xfrm>
          <a:custGeom>
            <a:avLst/>
            <a:gdLst>
              <a:gd name="connsiteX0" fmla="*/ 1406769 w 1406769"/>
              <a:gd name="connsiteY0" fmla="*/ 0 h 149469"/>
              <a:gd name="connsiteX1" fmla="*/ 0 w 1406769"/>
              <a:gd name="connsiteY1" fmla="*/ 0 h 149469"/>
              <a:gd name="connsiteX2" fmla="*/ 0 w 1406769"/>
              <a:gd name="connsiteY2" fmla="*/ 149469 h 14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6769" h="149469">
                <a:moveTo>
                  <a:pt x="1406769" y="0"/>
                </a:moveTo>
                <a:lnTo>
                  <a:pt x="0" y="0"/>
                </a:lnTo>
                <a:lnTo>
                  <a:pt x="0" y="149469"/>
                </a:lnTo>
              </a:path>
            </a:pathLst>
          </a:custGeom>
          <a:noFill/>
          <a:ln w="63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コネクタ 47"/>
          <p:cNvCxnSpPr/>
          <p:nvPr/>
        </p:nvCxnSpPr>
        <p:spPr>
          <a:xfrm flipH="1">
            <a:off x="6802619" y="3076764"/>
            <a:ext cx="192740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/>
          <p:cNvSpPr/>
          <p:nvPr/>
        </p:nvSpPr>
        <p:spPr>
          <a:xfrm>
            <a:off x="6902866" y="6888831"/>
            <a:ext cx="323662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21216" y="7657170"/>
            <a:ext cx="221065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5"/>
          <a:srcRect t="86734" r="1854" b="10232"/>
          <a:stretch/>
        </p:blipFill>
        <p:spPr>
          <a:xfrm>
            <a:off x="139150" y="7398369"/>
            <a:ext cx="3935169" cy="202223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1223676" y="7393900"/>
            <a:ext cx="323662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31"/>
          <p:cNvSpPr/>
          <p:nvPr/>
        </p:nvSpPr>
        <p:spPr>
          <a:xfrm>
            <a:off x="3536726" y="3614231"/>
            <a:ext cx="200968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32"/>
          <p:cNvSpPr/>
          <p:nvPr/>
        </p:nvSpPr>
        <p:spPr>
          <a:xfrm>
            <a:off x="1543037" y="4215938"/>
            <a:ext cx="306000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31"/>
          <p:cNvSpPr/>
          <p:nvPr/>
        </p:nvSpPr>
        <p:spPr>
          <a:xfrm>
            <a:off x="7194326" y="1869251"/>
            <a:ext cx="126000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31"/>
          <p:cNvSpPr/>
          <p:nvPr/>
        </p:nvSpPr>
        <p:spPr>
          <a:xfrm>
            <a:off x="7285766" y="2684591"/>
            <a:ext cx="126000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31"/>
          <p:cNvSpPr/>
          <p:nvPr/>
        </p:nvSpPr>
        <p:spPr>
          <a:xfrm>
            <a:off x="7163846" y="3004631"/>
            <a:ext cx="126000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31"/>
          <p:cNvSpPr/>
          <p:nvPr/>
        </p:nvSpPr>
        <p:spPr>
          <a:xfrm>
            <a:off x="7331486" y="3004631"/>
            <a:ext cx="126000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48"/>
          <p:cNvSpPr/>
          <p:nvPr/>
        </p:nvSpPr>
        <p:spPr>
          <a:xfrm>
            <a:off x="8053486" y="7277451"/>
            <a:ext cx="108000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32"/>
          <p:cNvSpPr/>
          <p:nvPr/>
        </p:nvSpPr>
        <p:spPr>
          <a:xfrm>
            <a:off x="1687817" y="2417618"/>
            <a:ext cx="306000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32"/>
          <p:cNvSpPr/>
          <p:nvPr/>
        </p:nvSpPr>
        <p:spPr>
          <a:xfrm>
            <a:off x="5505437" y="5480858"/>
            <a:ext cx="306000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925531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8571" cy="49333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8490"/>
          <a:stretch/>
        </p:blipFill>
        <p:spPr>
          <a:xfrm>
            <a:off x="4075997" y="-1007"/>
            <a:ext cx="4066667" cy="550387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2757"/>
          <a:stretch/>
        </p:blipFill>
        <p:spPr>
          <a:xfrm>
            <a:off x="8201524" y="0"/>
            <a:ext cx="3990476" cy="510540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6299" y="1125031"/>
            <a:ext cx="243172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52589" y="1315531"/>
            <a:ext cx="221065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31035" y="41461"/>
            <a:ext cx="473873" cy="18594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29940" y="1506031"/>
            <a:ext cx="323662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871100" y="1315531"/>
            <a:ext cx="323662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130739" y="1506031"/>
            <a:ext cx="221065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881481" y="2482144"/>
            <a:ext cx="124785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61314" y="2454920"/>
            <a:ext cx="144432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64512" y="2454920"/>
            <a:ext cx="144432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242279" y="3317008"/>
            <a:ext cx="131302" cy="13795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077225" y="3313447"/>
            <a:ext cx="158875" cy="13795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68581" y="3322485"/>
            <a:ext cx="124785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74868" y="4070759"/>
            <a:ext cx="113441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820830" y="4159659"/>
            <a:ext cx="113441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007719" y="4159659"/>
            <a:ext cx="124785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1780" b="82995"/>
          <a:stretch/>
        </p:blipFill>
        <p:spPr>
          <a:xfrm>
            <a:off x="22860" y="4949980"/>
            <a:ext cx="3994278" cy="1148269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123617" y="5502866"/>
            <a:ext cx="3990476" cy="733426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142664" y="5105400"/>
            <a:ext cx="3990476" cy="6182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188" y="5684735"/>
            <a:ext cx="3990476" cy="542032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1327950" y="4991029"/>
            <a:ext cx="174763" cy="15174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456892" y="4810280"/>
            <a:ext cx="113441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966692" y="1885225"/>
            <a:ext cx="221065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171902" y="2341030"/>
            <a:ext cx="916794" cy="422112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2694" y="2877631"/>
            <a:ext cx="221065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88858" y="4050439"/>
            <a:ext cx="221065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521635" y="3316611"/>
            <a:ext cx="131302" cy="13795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097178" y="4994657"/>
            <a:ext cx="131302" cy="151749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>
            <a:stCxn id="29" idx="2"/>
            <a:endCxn id="30" idx="0"/>
          </p:cNvCxnSpPr>
          <p:nvPr/>
        </p:nvCxnSpPr>
        <p:spPr>
          <a:xfrm>
            <a:off x="2077225" y="2024925"/>
            <a:ext cx="553074" cy="316105"/>
          </a:xfrm>
          <a:prstGeom prst="straightConnector1">
            <a:avLst/>
          </a:prstGeom>
          <a:ln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6789420" y="1264730"/>
            <a:ext cx="220980" cy="320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340059" y="1360854"/>
            <a:ext cx="131302" cy="13795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175005" y="1357293"/>
            <a:ext cx="158875" cy="13795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619415" y="1360457"/>
            <a:ext cx="131302" cy="13795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/>
          <p:nvPr/>
        </p:nvCxnSpPr>
        <p:spPr>
          <a:xfrm>
            <a:off x="7146434" y="1528890"/>
            <a:ext cx="604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7386871" y="1485711"/>
                <a:ext cx="184088" cy="199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871" y="1485711"/>
                <a:ext cx="184088" cy="199542"/>
              </a:xfrm>
              <a:prstGeom prst="rect">
                <a:avLst/>
              </a:prstGeom>
              <a:blipFill rotWithShape="0">
                <a:blip r:embed="rId8"/>
                <a:stretch>
                  <a:fillRect l="-13333" r="-13333" b="-31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正方形/長方形 42"/>
          <p:cNvSpPr/>
          <p:nvPr/>
        </p:nvSpPr>
        <p:spPr>
          <a:xfrm>
            <a:off x="6118855" y="2198028"/>
            <a:ext cx="323662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887213" y="2381466"/>
            <a:ext cx="323662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880350" y="2579589"/>
            <a:ext cx="221065" cy="1397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140807" y="3802466"/>
            <a:ext cx="221065" cy="1397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809823" y="6087066"/>
            <a:ext cx="216000" cy="1397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230100" y="5317248"/>
            <a:ext cx="221065" cy="1397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1403446" y="5500992"/>
            <a:ext cx="243172" cy="1397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7947430" y="1401983"/>
            <a:ext cx="999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全て</a:t>
            </a:r>
            <a:r>
              <a:rPr lang="ja-JP" altLang="en-US" sz="800" dirty="0" smtClean="0"/>
              <a:t>の文字に対応</a:t>
            </a:r>
            <a:endParaRPr kumimoji="1" lang="ja-JP" altLang="en-US" sz="8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0648328" y="4642447"/>
            <a:ext cx="999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特定</a:t>
            </a:r>
            <a:r>
              <a:rPr lang="ja-JP" altLang="en-US" sz="800" dirty="0" smtClean="0"/>
              <a:t>の文字に対応</a:t>
            </a:r>
            <a:endParaRPr kumimoji="1" lang="ja-JP" altLang="en-US" sz="8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255098" y="3038247"/>
            <a:ext cx="431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/>
              <a:t>中間</a:t>
            </a:r>
            <a:endParaRPr kumimoji="1" lang="ja-JP" altLang="en-US" sz="800" dirty="0"/>
          </a:p>
        </p:txBody>
      </p:sp>
      <p:sp>
        <p:nvSpPr>
          <p:cNvPr id="53" name="正方形/長方形 47"/>
          <p:cNvSpPr/>
          <p:nvPr/>
        </p:nvSpPr>
        <p:spPr>
          <a:xfrm>
            <a:off x="8020425" y="1440573"/>
            <a:ext cx="221065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47"/>
          <p:cNvSpPr/>
          <p:nvPr/>
        </p:nvSpPr>
        <p:spPr>
          <a:xfrm>
            <a:off x="10716000" y="4679073"/>
            <a:ext cx="221065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324718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8571" cy="49333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8490"/>
          <a:stretch/>
        </p:blipFill>
        <p:spPr>
          <a:xfrm>
            <a:off x="4075997" y="-1007"/>
            <a:ext cx="4066667" cy="550387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2757"/>
          <a:stretch/>
        </p:blipFill>
        <p:spPr>
          <a:xfrm>
            <a:off x="8201524" y="0"/>
            <a:ext cx="3990476" cy="510540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6299" y="1125031"/>
            <a:ext cx="243172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52589" y="1315531"/>
            <a:ext cx="221065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31035" y="41461"/>
            <a:ext cx="473873" cy="185941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29940" y="1506031"/>
            <a:ext cx="323662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871100" y="1315531"/>
            <a:ext cx="323662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130739" y="1506031"/>
            <a:ext cx="221065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881481" y="2482144"/>
            <a:ext cx="124785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61314" y="2454920"/>
            <a:ext cx="144432" cy="166924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64512" y="2454920"/>
            <a:ext cx="144432" cy="166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242279" y="3317008"/>
            <a:ext cx="131302" cy="13795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077225" y="3313447"/>
            <a:ext cx="158875" cy="13795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68581" y="3322485"/>
            <a:ext cx="124785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74868" y="4070759"/>
            <a:ext cx="113441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820830" y="4159659"/>
            <a:ext cx="113441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007719" y="4159659"/>
            <a:ext cx="124785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1780" b="82995"/>
          <a:stretch/>
        </p:blipFill>
        <p:spPr>
          <a:xfrm>
            <a:off x="22860" y="4949980"/>
            <a:ext cx="3994278" cy="1148269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123617" y="5502866"/>
            <a:ext cx="3990476" cy="733426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142664" y="5105400"/>
            <a:ext cx="3990476" cy="6182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188" y="5684735"/>
            <a:ext cx="3990476" cy="542032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1327950" y="4991029"/>
            <a:ext cx="174763" cy="15174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456892" y="4810280"/>
            <a:ext cx="113441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966692" y="1885225"/>
            <a:ext cx="221065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171902" y="2341030"/>
            <a:ext cx="916794" cy="422112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2694" y="2877631"/>
            <a:ext cx="221065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88858" y="4050439"/>
            <a:ext cx="221065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521635" y="3316611"/>
            <a:ext cx="131302" cy="13795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097178" y="4994657"/>
            <a:ext cx="131302" cy="15174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/>
          <p:cNvCxnSpPr>
            <a:stCxn id="29" idx="2"/>
            <a:endCxn id="30" idx="0"/>
          </p:cNvCxnSpPr>
          <p:nvPr/>
        </p:nvCxnSpPr>
        <p:spPr>
          <a:xfrm>
            <a:off x="2077225" y="2024925"/>
            <a:ext cx="553074" cy="316105"/>
          </a:xfrm>
          <a:prstGeom prst="straightConnector1">
            <a:avLst/>
          </a:prstGeom>
          <a:ln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6789420" y="1264730"/>
            <a:ext cx="220980" cy="320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340059" y="1360854"/>
            <a:ext cx="131302" cy="13795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175005" y="1357293"/>
            <a:ext cx="158875" cy="13795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619415" y="1360457"/>
            <a:ext cx="131302" cy="13795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/>
          <p:nvPr/>
        </p:nvCxnSpPr>
        <p:spPr>
          <a:xfrm>
            <a:off x="7146434" y="1528890"/>
            <a:ext cx="604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7386871" y="1485711"/>
                <a:ext cx="184088" cy="199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871" y="1485711"/>
                <a:ext cx="184088" cy="199542"/>
              </a:xfrm>
              <a:prstGeom prst="rect">
                <a:avLst/>
              </a:prstGeom>
              <a:blipFill rotWithShape="0">
                <a:blip r:embed="rId8"/>
                <a:stretch>
                  <a:fillRect l="-13333" r="-13333" b="-31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正方形/長方形 42"/>
          <p:cNvSpPr/>
          <p:nvPr/>
        </p:nvSpPr>
        <p:spPr>
          <a:xfrm>
            <a:off x="6118855" y="2198028"/>
            <a:ext cx="323662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887213" y="2381466"/>
            <a:ext cx="323662" cy="1397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880350" y="2579589"/>
            <a:ext cx="221065" cy="139701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140807" y="3802466"/>
            <a:ext cx="221065" cy="139700"/>
          </a:xfrm>
          <a:prstGeom prst="rect">
            <a:avLst/>
          </a:prstGeom>
          <a:noFill/>
          <a:ln w="6350">
            <a:solidFill>
              <a:srgbClr val="FF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783696" y="6087066"/>
            <a:ext cx="243172" cy="139701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230100" y="5317248"/>
            <a:ext cx="221065" cy="139701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1403446" y="5500992"/>
            <a:ext cx="243172" cy="139701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7947430" y="1401983"/>
            <a:ext cx="999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全て</a:t>
            </a:r>
            <a:r>
              <a:rPr lang="ja-JP" altLang="en-US" sz="800" dirty="0" smtClean="0"/>
              <a:t>の文字に対応</a:t>
            </a:r>
            <a:endParaRPr kumimoji="1" lang="ja-JP" altLang="en-US" sz="8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0648328" y="4642447"/>
            <a:ext cx="999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特定</a:t>
            </a:r>
            <a:r>
              <a:rPr lang="ja-JP" altLang="en-US" sz="800" dirty="0" smtClean="0"/>
              <a:t>の文字に対応</a:t>
            </a:r>
            <a:endParaRPr kumimoji="1" lang="ja-JP" altLang="en-US" sz="8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255098" y="3038247"/>
            <a:ext cx="431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/>
              <a:t>中間</a:t>
            </a:r>
            <a:endParaRPr kumimoji="1" lang="ja-JP" altLang="en-US" sz="800" dirty="0"/>
          </a:p>
        </p:txBody>
      </p:sp>
      <p:sp>
        <p:nvSpPr>
          <p:cNvPr id="53" name="正方形/長方形 47"/>
          <p:cNvSpPr/>
          <p:nvPr/>
        </p:nvSpPr>
        <p:spPr>
          <a:xfrm>
            <a:off x="8020425" y="1440573"/>
            <a:ext cx="221065" cy="10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47"/>
          <p:cNvSpPr/>
          <p:nvPr/>
        </p:nvSpPr>
        <p:spPr>
          <a:xfrm>
            <a:off x="10716000" y="4679073"/>
            <a:ext cx="221065" cy="10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324718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61106"/>
          <a:stretch/>
        </p:blipFill>
        <p:spPr>
          <a:xfrm>
            <a:off x="0" y="1"/>
            <a:ext cx="4012765" cy="22369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4541"/>
          <a:stretch/>
        </p:blipFill>
        <p:spPr>
          <a:xfrm>
            <a:off x="8188633" y="0"/>
            <a:ext cx="4003367" cy="391853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63256" y="42132"/>
            <a:ext cx="467592" cy="16679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326482" y="545341"/>
            <a:ext cx="198304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08458" y="545341"/>
            <a:ext cx="198304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701343" y="42132"/>
            <a:ext cx="319372" cy="16679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131637" y="545341"/>
            <a:ext cx="198304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680524" y="545341"/>
            <a:ext cx="198304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30789" y="1120757"/>
            <a:ext cx="198304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56937" y="1111678"/>
            <a:ext cx="319372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87424" y="1308732"/>
            <a:ext cx="198304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13571" y="1299653"/>
            <a:ext cx="319372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126083" y="1308732"/>
            <a:ext cx="319372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688043" y="1308732"/>
            <a:ext cx="198304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4"/>
          <a:srcRect t="72225"/>
          <a:stretch/>
        </p:blipFill>
        <p:spPr>
          <a:xfrm>
            <a:off x="39219" y="3219118"/>
            <a:ext cx="3928186" cy="181668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3"/>
          <a:srcRect b="68949"/>
          <a:stretch/>
        </p:blipFill>
        <p:spPr>
          <a:xfrm>
            <a:off x="4039204" y="208929"/>
            <a:ext cx="4003367" cy="1858796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/>
          <a:srcRect t="41072"/>
          <a:stretch/>
        </p:blipFill>
        <p:spPr>
          <a:xfrm>
            <a:off x="4071636" y="2202895"/>
            <a:ext cx="4012765" cy="3389164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1501138" y="3778298"/>
            <a:ext cx="727036" cy="36655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10693" y="3543217"/>
            <a:ext cx="660942" cy="36655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065010" y="3287169"/>
            <a:ext cx="660942" cy="36655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線吹き出し 1 (枠付き) 2"/>
          <p:cNvSpPr/>
          <p:nvPr/>
        </p:nvSpPr>
        <p:spPr>
          <a:xfrm>
            <a:off x="945242" y="2515360"/>
            <a:ext cx="1550849" cy="378525"/>
          </a:xfrm>
          <a:prstGeom prst="borderCallout1">
            <a:avLst>
              <a:gd name="adj1" fmla="val 101754"/>
              <a:gd name="adj2" fmla="val 32430"/>
              <a:gd name="adj3" fmla="val 334063"/>
              <a:gd name="adj4" fmla="val 40622"/>
            </a:avLst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 smtClean="0">
                <a:solidFill>
                  <a:schemeClr val="tx1"/>
                </a:solidFill>
              </a:rPr>
              <a:t>2</a:t>
            </a:r>
            <a:r>
              <a:rPr kumimoji="1" lang="ja-JP" altLang="en-US" sz="1100" dirty="0" smtClean="0">
                <a:solidFill>
                  <a:schemeClr val="tx1"/>
                </a:solidFill>
              </a:rPr>
              <a:t>層で学習し，</a:t>
            </a:r>
            <a:endParaRPr kumimoji="1" lang="en-US" altLang="ja-JP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 smtClean="0">
                <a:solidFill>
                  <a:schemeClr val="tx1"/>
                </a:solidFill>
              </a:rPr>
              <a:t>2</a:t>
            </a:r>
            <a:r>
              <a:rPr lang="ja-JP" altLang="en-US" sz="1100" dirty="0" smtClean="0">
                <a:solidFill>
                  <a:schemeClr val="tx1"/>
                </a:solidFill>
              </a:rPr>
              <a:t>層のパラメータを決定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線吹き出し 1 (枠付き) 22"/>
          <p:cNvSpPr/>
          <p:nvPr/>
        </p:nvSpPr>
        <p:spPr>
          <a:xfrm>
            <a:off x="4117212" y="2221315"/>
            <a:ext cx="1528608" cy="378525"/>
          </a:xfrm>
          <a:prstGeom prst="borderCallout1">
            <a:avLst>
              <a:gd name="adj1" fmla="val 101754"/>
              <a:gd name="adj2" fmla="val 32430"/>
              <a:gd name="adj3" fmla="val 134659"/>
              <a:gd name="adj4" fmla="val 45621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100" dirty="0">
                <a:solidFill>
                  <a:srgbClr val="00B0F0"/>
                </a:solidFill>
              </a:rPr>
              <a:t>3</a:t>
            </a:r>
            <a:r>
              <a:rPr kumimoji="1" lang="ja-JP" altLang="en-US" sz="1100" dirty="0" smtClean="0">
                <a:solidFill>
                  <a:srgbClr val="00B0F0"/>
                </a:solidFill>
              </a:rPr>
              <a:t>層で学習し</a:t>
            </a:r>
            <a:r>
              <a:rPr kumimoji="1" lang="ja-JP" altLang="en-US" sz="1100" dirty="0" smtClean="0">
                <a:solidFill>
                  <a:schemeClr val="tx1"/>
                </a:solidFill>
              </a:rPr>
              <a:t>，</a:t>
            </a:r>
            <a:endParaRPr kumimoji="1" lang="en-US" altLang="ja-JP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 smtClean="0">
                <a:solidFill>
                  <a:srgbClr val="FF0000"/>
                </a:solidFill>
              </a:rPr>
              <a:t>2</a:t>
            </a:r>
            <a:r>
              <a:rPr lang="ja-JP" altLang="en-US" sz="1100" dirty="0" smtClean="0">
                <a:solidFill>
                  <a:srgbClr val="FF0000"/>
                </a:solidFill>
              </a:rPr>
              <a:t>層のパラメータを決定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4652382" y="3004924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620853" y="2728739"/>
            <a:ext cx="745980" cy="6801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4654860" y="4238673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/>
        </p:nvSpPr>
        <p:spPr>
          <a:xfrm>
            <a:off x="5734964" y="4000599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6823245" y="3774765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705028" y="2502940"/>
            <a:ext cx="745980" cy="6801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793309" y="2268459"/>
            <a:ext cx="745980" cy="6801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角丸四角形 30"/>
          <p:cNvSpPr/>
          <p:nvPr/>
        </p:nvSpPr>
        <p:spPr>
          <a:xfrm>
            <a:off x="5746628" y="2770105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 31"/>
          <p:cNvSpPr/>
          <p:nvPr/>
        </p:nvSpPr>
        <p:spPr>
          <a:xfrm>
            <a:off x="6823245" y="2532614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7596" y="2468238"/>
            <a:ext cx="3900480" cy="2567562"/>
          </a:xfrm>
          <a:prstGeom prst="rect">
            <a:avLst/>
          </a:prstGeom>
          <a:noFill/>
          <a:ln w="6350">
            <a:solidFill>
              <a:srgbClr val="99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37595" y="1654180"/>
            <a:ext cx="3900481" cy="563925"/>
          </a:xfrm>
          <a:custGeom>
            <a:avLst/>
            <a:gdLst>
              <a:gd name="connsiteX0" fmla="*/ 2514600 w 3952875"/>
              <a:gd name="connsiteY0" fmla="*/ 0 h 590550"/>
              <a:gd name="connsiteX1" fmla="*/ 2514600 w 3952875"/>
              <a:gd name="connsiteY1" fmla="*/ 219075 h 590550"/>
              <a:gd name="connsiteX2" fmla="*/ 0 w 3952875"/>
              <a:gd name="connsiteY2" fmla="*/ 219075 h 590550"/>
              <a:gd name="connsiteX3" fmla="*/ 0 w 3952875"/>
              <a:gd name="connsiteY3" fmla="*/ 590550 h 590550"/>
              <a:gd name="connsiteX4" fmla="*/ 3952875 w 3952875"/>
              <a:gd name="connsiteY4" fmla="*/ 590550 h 590550"/>
              <a:gd name="connsiteX5" fmla="*/ 3952875 w 3952875"/>
              <a:gd name="connsiteY5" fmla="*/ 19050 h 590550"/>
              <a:gd name="connsiteX6" fmla="*/ 2514600 w 3952875"/>
              <a:gd name="connsiteY6" fmla="*/ 0 h 590550"/>
              <a:gd name="connsiteX0" fmla="*/ 2514600 w 3952875"/>
              <a:gd name="connsiteY0" fmla="*/ 0 h 571500"/>
              <a:gd name="connsiteX1" fmla="*/ 2514600 w 3952875"/>
              <a:gd name="connsiteY1" fmla="*/ 200025 h 571500"/>
              <a:gd name="connsiteX2" fmla="*/ 0 w 3952875"/>
              <a:gd name="connsiteY2" fmla="*/ 200025 h 571500"/>
              <a:gd name="connsiteX3" fmla="*/ 0 w 3952875"/>
              <a:gd name="connsiteY3" fmla="*/ 571500 h 571500"/>
              <a:gd name="connsiteX4" fmla="*/ 3952875 w 3952875"/>
              <a:gd name="connsiteY4" fmla="*/ 571500 h 571500"/>
              <a:gd name="connsiteX5" fmla="*/ 3952875 w 3952875"/>
              <a:gd name="connsiteY5" fmla="*/ 0 h 571500"/>
              <a:gd name="connsiteX6" fmla="*/ 2514600 w 3952875"/>
              <a:gd name="connsiteY6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2875" h="571500">
                <a:moveTo>
                  <a:pt x="2514600" y="0"/>
                </a:moveTo>
                <a:lnTo>
                  <a:pt x="2514600" y="200025"/>
                </a:lnTo>
                <a:lnTo>
                  <a:pt x="0" y="200025"/>
                </a:lnTo>
                <a:lnTo>
                  <a:pt x="0" y="571500"/>
                </a:lnTo>
                <a:lnTo>
                  <a:pt x="3952875" y="571500"/>
                </a:lnTo>
                <a:lnTo>
                  <a:pt x="3952875" y="0"/>
                </a:lnTo>
                <a:lnTo>
                  <a:pt x="2514600" y="0"/>
                </a:lnTo>
                <a:close/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081723" y="208929"/>
            <a:ext cx="4002679" cy="185879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555885" y="959730"/>
            <a:ext cx="218135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225962" y="1143026"/>
            <a:ext cx="218135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207669" y="3401520"/>
            <a:ext cx="123131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770122" y="3584796"/>
            <a:ext cx="218135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13"/>
          <p:cNvSpPr/>
          <p:nvPr/>
        </p:nvSpPr>
        <p:spPr>
          <a:xfrm>
            <a:off x="5257114" y="230293"/>
            <a:ext cx="198304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14"/>
          <p:cNvSpPr/>
          <p:nvPr/>
        </p:nvSpPr>
        <p:spPr>
          <a:xfrm>
            <a:off x="4583262" y="221214"/>
            <a:ext cx="319372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14"/>
          <p:cNvSpPr/>
          <p:nvPr/>
        </p:nvSpPr>
        <p:spPr>
          <a:xfrm>
            <a:off x="2185775" y="2051553"/>
            <a:ext cx="88807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14"/>
          <p:cNvSpPr/>
          <p:nvPr/>
        </p:nvSpPr>
        <p:spPr>
          <a:xfrm>
            <a:off x="1312599" y="2554252"/>
            <a:ext cx="72000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14"/>
          <p:cNvSpPr/>
          <p:nvPr/>
        </p:nvSpPr>
        <p:spPr>
          <a:xfrm>
            <a:off x="1050488" y="2730412"/>
            <a:ext cx="72000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14"/>
          <p:cNvSpPr/>
          <p:nvPr/>
        </p:nvSpPr>
        <p:spPr>
          <a:xfrm>
            <a:off x="4475827" y="2253492"/>
            <a:ext cx="72000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14"/>
          <p:cNvSpPr/>
          <p:nvPr/>
        </p:nvSpPr>
        <p:spPr>
          <a:xfrm>
            <a:off x="4213716" y="2429652"/>
            <a:ext cx="72000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38"/>
          <p:cNvSpPr/>
          <p:nvPr/>
        </p:nvSpPr>
        <p:spPr>
          <a:xfrm>
            <a:off x="11240114" y="2831961"/>
            <a:ext cx="213137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38"/>
          <p:cNvSpPr/>
          <p:nvPr/>
        </p:nvSpPr>
        <p:spPr>
          <a:xfrm>
            <a:off x="10578442" y="3019936"/>
            <a:ext cx="195376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38"/>
          <p:cNvSpPr/>
          <p:nvPr/>
        </p:nvSpPr>
        <p:spPr>
          <a:xfrm>
            <a:off x="11029582" y="2456011"/>
            <a:ext cx="213137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14"/>
          <p:cNvSpPr/>
          <p:nvPr/>
        </p:nvSpPr>
        <p:spPr>
          <a:xfrm>
            <a:off x="5944201" y="1537039"/>
            <a:ext cx="337467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14"/>
          <p:cNvSpPr/>
          <p:nvPr/>
        </p:nvSpPr>
        <p:spPr>
          <a:xfrm>
            <a:off x="4470477" y="1732533"/>
            <a:ext cx="337467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14"/>
          <p:cNvSpPr/>
          <p:nvPr/>
        </p:nvSpPr>
        <p:spPr>
          <a:xfrm>
            <a:off x="4929136" y="1161089"/>
            <a:ext cx="230898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14"/>
          <p:cNvSpPr/>
          <p:nvPr/>
        </p:nvSpPr>
        <p:spPr>
          <a:xfrm>
            <a:off x="6395341" y="1732533"/>
            <a:ext cx="124330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14"/>
          <p:cNvSpPr/>
          <p:nvPr/>
        </p:nvSpPr>
        <p:spPr>
          <a:xfrm>
            <a:off x="7402887" y="1732533"/>
            <a:ext cx="124330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38"/>
          <p:cNvSpPr/>
          <p:nvPr/>
        </p:nvSpPr>
        <p:spPr>
          <a:xfrm>
            <a:off x="10113622" y="3202816"/>
            <a:ext cx="234000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13"/>
          <p:cNvSpPr/>
          <p:nvPr/>
        </p:nvSpPr>
        <p:spPr>
          <a:xfrm>
            <a:off x="6186754" y="5387574"/>
            <a:ext cx="198304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14"/>
          <p:cNvSpPr/>
          <p:nvPr/>
        </p:nvSpPr>
        <p:spPr>
          <a:xfrm>
            <a:off x="5566242" y="5387574"/>
            <a:ext cx="319372" cy="13784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674895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61106"/>
          <a:stretch/>
        </p:blipFill>
        <p:spPr>
          <a:xfrm>
            <a:off x="0" y="1"/>
            <a:ext cx="4012765" cy="22369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4541"/>
          <a:stretch/>
        </p:blipFill>
        <p:spPr>
          <a:xfrm>
            <a:off x="8188633" y="0"/>
            <a:ext cx="4003367" cy="391853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63256" y="42132"/>
            <a:ext cx="467592" cy="166796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326482" y="545341"/>
            <a:ext cx="198304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08458" y="545341"/>
            <a:ext cx="198304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701343" y="42132"/>
            <a:ext cx="319372" cy="166796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131637" y="545341"/>
            <a:ext cx="198304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680524" y="545341"/>
            <a:ext cx="198304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30789" y="1120757"/>
            <a:ext cx="198304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56937" y="1111678"/>
            <a:ext cx="319372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87424" y="1308732"/>
            <a:ext cx="198304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13571" y="1299653"/>
            <a:ext cx="319372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126083" y="1308732"/>
            <a:ext cx="319372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688043" y="1308732"/>
            <a:ext cx="198304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4"/>
          <a:srcRect t="72225"/>
          <a:stretch/>
        </p:blipFill>
        <p:spPr>
          <a:xfrm>
            <a:off x="39219" y="3219118"/>
            <a:ext cx="3928186" cy="181668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3"/>
          <a:srcRect b="68949"/>
          <a:stretch/>
        </p:blipFill>
        <p:spPr>
          <a:xfrm>
            <a:off x="4039204" y="208929"/>
            <a:ext cx="4003367" cy="1858796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/>
          <a:srcRect t="41072"/>
          <a:stretch/>
        </p:blipFill>
        <p:spPr>
          <a:xfrm>
            <a:off x="4071636" y="2202895"/>
            <a:ext cx="4012765" cy="3389164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1501138" y="3778298"/>
            <a:ext cx="727036" cy="36655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10693" y="3543217"/>
            <a:ext cx="660942" cy="36655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065010" y="3287169"/>
            <a:ext cx="660942" cy="36655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線吹き出し 1 (枠付き) 2"/>
          <p:cNvSpPr/>
          <p:nvPr/>
        </p:nvSpPr>
        <p:spPr>
          <a:xfrm>
            <a:off x="945242" y="2515360"/>
            <a:ext cx="1550849" cy="378525"/>
          </a:xfrm>
          <a:prstGeom prst="borderCallout1">
            <a:avLst>
              <a:gd name="adj1" fmla="val 101754"/>
              <a:gd name="adj2" fmla="val 32430"/>
              <a:gd name="adj3" fmla="val 334063"/>
              <a:gd name="adj4" fmla="val 40622"/>
            </a:avLst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 smtClean="0">
                <a:solidFill>
                  <a:schemeClr val="tx1"/>
                </a:solidFill>
              </a:rPr>
              <a:t>2</a:t>
            </a:r>
            <a:r>
              <a:rPr kumimoji="1" lang="ja-JP" altLang="en-US" sz="1100" dirty="0" smtClean="0">
                <a:solidFill>
                  <a:schemeClr val="tx1"/>
                </a:solidFill>
              </a:rPr>
              <a:t>層で学習し，</a:t>
            </a:r>
            <a:endParaRPr kumimoji="1" lang="en-US" altLang="ja-JP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 smtClean="0">
                <a:solidFill>
                  <a:schemeClr val="tx1"/>
                </a:solidFill>
              </a:rPr>
              <a:t>2</a:t>
            </a:r>
            <a:r>
              <a:rPr lang="ja-JP" altLang="en-US" sz="1100" dirty="0" smtClean="0">
                <a:solidFill>
                  <a:schemeClr val="tx1"/>
                </a:solidFill>
              </a:rPr>
              <a:t>層のパラメータを決定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線吹き出し 1 (枠付き) 22"/>
          <p:cNvSpPr/>
          <p:nvPr/>
        </p:nvSpPr>
        <p:spPr>
          <a:xfrm>
            <a:off x="4117212" y="2221315"/>
            <a:ext cx="1528608" cy="378525"/>
          </a:xfrm>
          <a:prstGeom prst="borderCallout1">
            <a:avLst>
              <a:gd name="adj1" fmla="val 101754"/>
              <a:gd name="adj2" fmla="val 32430"/>
              <a:gd name="adj3" fmla="val 134659"/>
              <a:gd name="adj4" fmla="val 45621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100" dirty="0">
                <a:solidFill>
                  <a:srgbClr val="00B0F0"/>
                </a:solidFill>
              </a:rPr>
              <a:t>3</a:t>
            </a:r>
            <a:r>
              <a:rPr kumimoji="1" lang="ja-JP" altLang="en-US" sz="1100" dirty="0" smtClean="0">
                <a:solidFill>
                  <a:srgbClr val="00B0F0"/>
                </a:solidFill>
              </a:rPr>
              <a:t>層で学習し</a:t>
            </a:r>
            <a:r>
              <a:rPr kumimoji="1" lang="ja-JP" altLang="en-US" sz="1100" dirty="0" smtClean="0">
                <a:solidFill>
                  <a:schemeClr val="tx1"/>
                </a:solidFill>
              </a:rPr>
              <a:t>，</a:t>
            </a:r>
            <a:endParaRPr kumimoji="1" lang="en-US" altLang="ja-JP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1100" dirty="0" smtClean="0">
                <a:solidFill>
                  <a:srgbClr val="FF0000"/>
                </a:solidFill>
              </a:rPr>
              <a:t>2</a:t>
            </a:r>
            <a:r>
              <a:rPr lang="ja-JP" altLang="en-US" sz="1100" dirty="0" smtClean="0">
                <a:solidFill>
                  <a:srgbClr val="FF0000"/>
                </a:solidFill>
              </a:rPr>
              <a:t>層のパラメータを決定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4652382" y="3004924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620853" y="2728739"/>
            <a:ext cx="745980" cy="6801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4654860" y="4238673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/>
        </p:nvSpPr>
        <p:spPr>
          <a:xfrm>
            <a:off x="5734964" y="4000599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6823245" y="3774765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705028" y="2502940"/>
            <a:ext cx="745980" cy="6801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793309" y="2268459"/>
            <a:ext cx="745980" cy="6801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角丸四角形 30"/>
          <p:cNvSpPr/>
          <p:nvPr/>
        </p:nvSpPr>
        <p:spPr>
          <a:xfrm>
            <a:off x="5746628" y="2770105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 31"/>
          <p:cNvSpPr/>
          <p:nvPr/>
        </p:nvSpPr>
        <p:spPr>
          <a:xfrm>
            <a:off x="6823245" y="2532614"/>
            <a:ext cx="686109" cy="3757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7596" y="2468238"/>
            <a:ext cx="3900480" cy="2567562"/>
          </a:xfrm>
          <a:prstGeom prst="rect">
            <a:avLst/>
          </a:prstGeom>
          <a:noFill/>
          <a:ln w="6350">
            <a:solidFill>
              <a:srgbClr val="993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37595" y="1654180"/>
            <a:ext cx="3900481" cy="563925"/>
          </a:xfrm>
          <a:custGeom>
            <a:avLst/>
            <a:gdLst>
              <a:gd name="connsiteX0" fmla="*/ 2514600 w 3952875"/>
              <a:gd name="connsiteY0" fmla="*/ 0 h 590550"/>
              <a:gd name="connsiteX1" fmla="*/ 2514600 w 3952875"/>
              <a:gd name="connsiteY1" fmla="*/ 219075 h 590550"/>
              <a:gd name="connsiteX2" fmla="*/ 0 w 3952875"/>
              <a:gd name="connsiteY2" fmla="*/ 219075 h 590550"/>
              <a:gd name="connsiteX3" fmla="*/ 0 w 3952875"/>
              <a:gd name="connsiteY3" fmla="*/ 590550 h 590550"/>
              <a:gd name="connsiteX4" fmla="*/ 3952875 w 3952875"/>
              <a:gd name="connsiteY4" fmla="*/ 590550 h 590550"/>
              <a:gd name="connsiteX5" fmla="*/ 3952875 w 3952875"/>
              <a:gd name="connsiteY5" fmla="*/ 19050 h 590550"/>
              <a:gd name="connsiteX6" fmla="*/ 2514600 w 3952875"/>
              <a:gd name="connsiteY6" fmla="*/ 0 h 590550"/>
              <a:gd name="connsiteX0" fmla="*/ 2514600 w 3952875"/>
              <a:gd name="connsiteY0" fmla="*/ 0 h 571500"/>
              <a:gd name="connsiteX1" fmla="*/ 2514600 w 3952875"/>
              <a:gd name="connsiteY1" fmla="*/ 200025 h 571500"/>
              <a:gd name="connsiteX2" fmla="*/ 0 w 3952875"/>
              <a:gd name="connsiteY2" fmla="*/ 200025 h 571500"/>
              <a:gd name="connsiteX3" fmla="*/ 0 w 3952875"/>
              <a:gd name="connsiteY3" fmla="*/ 571500 h 571500"/>
              <a:gd name="connsiteX4" fmla="*/ 3952875 w 3952875"/>
              <a:gd name="connsiteY4" fmla="*/ 571500 h 571500"/>
              <a:gd name="connsiteX5" fmla="*/ 3952875 w 3952875"/>
              <a:gd name="connsiteY5" fmla="*/ 0 h 571500"/>
              <a:gd name="connsiteX6" fmla="*/ 2514600 w 3952875"/>
              <a:gd name="connsiteY6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2875" h="571500">
                <a:moveTo>
                  <a:pt x="2514600" y="0"/>
                </a:moveTo>
                <a:lnTo>
                  <a:pt x="2514600" y="200025"/>
                </a:lnTo>
                <a:lnTo>
                  <a:pt x="0" y="200025"/>
                </a:lnTo>
                <a:lnTo>
                  <a:pt x="0" y="571500"/>
                </a:lnTo>
                <a:lnTo>
                  <a:pt x="3952875" y="571500"/>
                </a:lnTo>
                <a:lnTo>
                  <a:pt x="3952875" y="0"/>
                </a:lnTo>
                <a:lnTo>
                  <a:pt x="2514600" y="0"/>
                </a:lnTo>
                <a:close/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081723" y="208929"/>
            <a:ext cx="4002679" cy="185879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555885" y="959730"/>
            <a:ext cx="218135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225962" y="1143026"/>
            <a:ext cx="218135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207669" y="3401520"/>
            <a:ext cx="123131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770122" y="3584796"/>
            <a:ext cx="218135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13"/>
          <p:cNvSpPr/>
          <p:nvPr/>
        </p:nvSpPr>
        <p:spPr>
          <a:xfrm>
            <a:off x="5257114" y="230293"/>
            <a:ext cx="198304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14"/>
          <p:cNvSpPr/>
          <p:nvPr/>
        </p:nvSpPr>
        <p:spPr>
          <a:xfrm>
            <a:off x="4583262" y="221214"/>
            <a:ext cx="319372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14"/>
          <p:cNvSpPr/>
          <p:nvPr/>
        </p:nvSpPr>
        <p:spPr>
          <a:xfrm>
            <a:off x="2185775" y="2051553"/>
            <a:ext cx="88807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14"/>
          <p:cNvSpPr/>
          <p:nvPr/>
        </p:nvSpPr>
        <p:spPr>
          <a:xfrm>
            <a:off x="1312599" y="2554252"/>
            <a:ext cx="72000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14"/>
          <p:cNvSpPr/>
          <p:nvPr/>
        </p:nvSpPr>
        <p:spPr>
          <a:xfrm>
            <a:off x="1050488" y="2730412"/>
            <a:ext cx="72000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14"/>
          <p:cNvSpPr/>
          <p:nvPr/>
        </p:nvSpPr>
        <p:spPr>
          <a:xfrm>
            <a:off x="4475827" y="2253492"/>
            <a:ext cx="72000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14"/>
          <p:cNvSpPr/>
          <p:nvPr/>
        </p:nvSpPr>
        <p:spPr>
          <a:xfrm>
            <a:off x="4213716" y="2429652"/>
            <a:ext cx="72000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38"/>
          <p:cNvSpPr/>
          <p:nvPr/>
        </p:nvSpPr>
        <p:spPr>
          <a:xfrm>
            <a:off x="11240114" y="2831961"/>
            <a:ext cx="213137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38"/>
          <p:cNvSpPr/>
          <p:nvPr/>
        </p:nvSpPr>
        <p:spPr>
          <a:xfrm>
            <a:off x="10578442" y="3019936"/>
            <a:ext cx="195376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38"/>
          <p:cNvSpPr/>
          <p:nvPr/>
        </p:nvSpPr>
        <p:spPr>
          <a:xfrm>
            <a:off x="11029582" y="2456011"/>
            <a:ext cx="213137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14"/>
          <p:cNvSpPr/>
          <p:nvPr/>
        </p:nvSpPr>
        <p:spPr>
          <a:xfrm>
            <a:off x="5944201" y="1537039"/>
            <a:ext cx="337467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14"/>
          <p:cNvSpPr/>
          <p:nvPr/>
        </p:nvSpPr>
        <p:spPr>
          <a:xfrm>
            <a:off x="4470477" y="1732533"/>
            <a:ext cx="337467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14"/>
          <p:cNvSpPr/>
          <p:nvPr/>
        </p:nvSpPr>
        <p:spPr>
          <a:xfrm>
            <a:off x="4929136" y="1161089"/>
            <a:ext cx="230898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14"/>
          <p:cNvSpPr/>
          <p:nvPr/>
        </p:nvSpPr>
        <p:spPr>
          <a:xfrm>
            <a:off x="6395341" y="1732533"/>
            <a:ext cx="124330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14"/>
          <p:cNvSpPr/>
          <p:nvPr/>
        </p:nvSpPr>
        <p:spPr>
          <a:xfrm>
            <a:off x="7402887" y="1732533"/>
            <a:ext cx="124330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38"/>
          <p:cNvSpPr/>
          <p:nvPr/>
        </p:nvSpPr>
        <p:spPr>
          <a:xfrm>
            <a:off x="10113622" y="3202816"/>
            <a:ext cx="234000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13"/>
          <p:cNvSpPr/>
          <p:nvPr/>
        </p:nvSpPr>
        <p:spPr>
          <a:xfrm>
            <a:off x="6186754" y="5387574"/>
            <a:ext cx="198304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14"/>
          <p:cNvSpPr/>
          <p:nvPr/>
        </p:nvSpPr>
        <p:spPr>
          <a:xfrm>
            <a:off x="5566242" y="5387574"/>
            <a:ext cx="319372" cy="137848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674895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06_</a:t>
            </a:r>
            <a:r>
              <a:rPr kumimoji="1" lang="ja-JP" altLang="en-US" dirty="0" smtClean="0"/>
              <a:t>汎化性能を向上させる方法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218232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020870" cy="673614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717" y="47304"/>
            <a:ext cx="4011409" cy="66888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975" y="0"/>
            <a:ext cx="3841114" cy="64617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85141"/>
          <a:stretch/>
        </p:blipFill>
        <p:spPr>
          <a:xfrm>
            <a:off x="8089912" y="6505317"/>
            <a:ext cx="3992488" cy="9840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24336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019048" cy="14659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96305" y="0"/>
            <a:ext cx="4019048" cy="7257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67277" y="725790"/>
            <a:ext cx="4028571" cy="32549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10" y="0"/>
            <a:ext cx="4000000" cy="653333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8229" y="1436496"/>
            <a:ext cx="4019048" cy="191588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-2"/>
          <a:stretch/>
        </p:blipFill>
        <p:spPr>
          <a:xfrm>
            <a:off x="48229" y="3357418"/>
            <a:ext cx="4019048" cy="409355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67276" y="4001214"/>
            <a:ext cx="4028571" cy="332641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10" y="6533333"/>
            <a:ext cx="4000000" cy="20285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23301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996912" cy="33706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70288"/>
          <a:stretch/>
        </p:blipFill>
        <p:spPr>
          <a:xfrm>
            <a:off x="3057979" y="0"/>
            <a:ext cx="3003964" cy="14582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34533"/>
          <a:stretch/>
        </p:blipFill>
        <p:spPr>
          <a:xfrm>
            <a:off x="3057979" y="1458233"/>
            <a:ext cx="3003964" cy="32407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22546"/>
          <a:stretch/>
        </p:blipFill>
        <p:spPr>
          <a:xfrm>
            <a:off x="6115957" y="1512577"/>
            <a:ext cx="3003964" cy="383412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942" y="1257047"/>
            <a:ext cx="3003964" cy="37020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35498"/>
          <a:stretch/>
        </p:blipFill>
        <p:spPr>
          <a:xfrm>
            <a:off x="27008" y="3501827"/>
            <a:ext cx="3003964" cy="316567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69444"/>
          <a:stretch/>
        </p:blipFill>
        <p:spPr>
          <a:xfrm>
            <a:off x="6115957" y="0"/>
            <a:ext cx="3003964" cy="151257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66565" b="31135"/>
          <a:stretch/>
        </p:blipFill>
        <p:spPr>
          <a:xfrm>
            <a:off x="1" y="3363572"/>
            <a:ext cx="3003964" cy="11285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/>
          <a:srcRect t="78481"/>
          <a:stretch/>
        </p:blipFill>
        <p:spPr>
          <a:xfrm>
            <a:off x="9200942" y="191777"/>
            <a:ext cx="3003964" cy="1065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3835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7143" cy="12190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048"/>
            <a:ext cx="4057143" cy="67142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143" y="508000"/>
            <a:ext cx="4057143" cy="53714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6269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79206" cy="15542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5451"/>
          <a:stretch/>
        </p:blipFill>
        <p:spPr>
          <a:xfrm>
            <a:off x="20756" y="1560674"/>
            <a:ext cx="3652865" cy="46084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76367"/>
          <a:stretch/>
        </p:blipFill>
        <p:spPr>
          <a:xfrm>
            <a:off x="3679206" y="0"/>
            <a:ext cx="3652864" cy="146094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707"/>
          <a:stretch/>
        </p:blipFill>
        <p:spPr>
          <a:xfrm>
            <a:off x="3702651" y="1437497"/>
            <a:ext cx="3652865" cy="521383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0756" y="3084540"/>
            <a:ext cx="23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52048" y="3084540"/>
            <a:ext cx="21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31603" y="4667154"/>
            <a:ext cx="21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48806" y="5538569"/>
            <a:ext cx="21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42564" y="4840243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44913" y="5710162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75863" y="4226736"/>
            <a:ext cx="28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468048" y="5093906"/>
            <a:ext cx="21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896355" y="1914392"/>
            <a:ext cx="8675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sz="800" i="1" dirty="0" smtClean="0"/>
              <a:t> </a:t>
            </a:r>
            <a:r>
              <a:rPr kumimoji="1" lang="en-US" altLang="ja-JP" sz="800" dirty="0" smtClean="0"/>
              <a:t>: </a:t>
            </a:r>
            <a:r>
              <a:rPr kumimoji="1" lang="ja-JP" altLang="en-US" sz="800" dirty="0" smtClean="0"/>
              <a:t>教師信号</a:t>
            </a:r>
            <a:endParaRPr kumimoji="1" lang="ja-JP" altLang="en-US" sz="800" dirty="0"/>
          </a:p>
        </p:txBody>
      </p:sp>
      <p:sp>
        <p:nvSpPr>
          <p:cNvPr id="16" name="正方形/長方形 15"/>
          <p:cNvSpPr/>
          <p:nvPr/>
        </p:nvSpPr>
        <p:spPr>
          <a:xfrm>
            <a:off x="2085992" y="1965551"/>
            <a:ext cx="21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50239" y="1773883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524832" y="2025370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77418" y="1662060"/>
            <a:ext cx="39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111360" y="2017554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848806" y="3227623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83671" y="6148349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292164" y="3565915"/>
            <a:ext cx="2052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975883" y="3744826"/>
            <a:ext cx="2052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121779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19048" cy="8952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895239"/>
            <a:ext cx="4038095" cy="54293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477" y="1853257"/>
            <a:ext cx="4028571" cy="355238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035715" y="333319"/>
            <a:ext cx="4038095" cy="15182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1918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28571" cy="263809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139691" y="333319"/>
            <a:ext cx="4038095" cy="539115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149214" y="5743520"/>
            <a:ext cx="4019048" cy="11049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-31747" y="2638095"/>
            <a:ext cx="4038095" cy="119931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-1588" y="3806277"/>
            <a:ext cx="4019048" cy="30517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752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79206" cy="15542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5451"/>
          <a:stretch/>
        </p:blipFill>
        <p:spPr>
          <a:xfrm>
            <a:off x="20756" y="1560674"/>
            <a:ext cx="3652865" cy="46084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76367"/>
          <a:stretch/>
        </p:blipFill>
        <p:spPr>
          <a:xfrm>
            <a:off x="3679206" y="0"/>
            <a:ext cx="3652864" cy="146094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707"/>
          <a:stretch/>
        </p:blipFill>
        <p:spPr>
          <a:xfrm>
            <a:off x="3702651" y="1437497"/>
            <a:ext cx="3652865" cy="521383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0756" y="3084540"/>
            <a:ext cx="23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52048" y="3084540"/>
            <a:ext cx="21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31603" y="4667154"/>
            <a:ext cx="21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48806" y="5538569"/>
            <a:ext cx="21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42564" y="4840243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44913" y="5710162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75863" y="4226736"/>
            <a:ext cx="28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468048" y="5093906"/>
            <a:ext cx="21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896355" y="1914392"/>
            <a:ext cx="86750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sz="800" i="1" dirty="0" smtClean="0"/>
              <a:t> </a:t>
            </a:r>
            <a:r>
              <a:rPr kumimoji="1" lang="en-US" altLang="ja-JP" sz="800" dirty="0" smtClean="0"/>
              <a:t>: </a:t>
            </a:r>
            <a:r>
              <a:rPr kumimoji="1" lang="ja-JP" altLang="en-US" sz="800" dirty="0" smtClean="0"/>
              <a:t>教師信号</a:t>
            </a:r>
            <a:endParaRPr kumimoji="1" lang="ja-JP" altLang="en-US" sz="800" dirty="0"/>
          </a:p>
        </p:txBody>
      </p:sp>
      <p:sp>
        <p:nvSpPr>
          <p:cNvPr id="16" name="正方形/長方形 15"/>
          <p:cNvSpPr/>
          <p:nvPr/>
        </p:nvSpPr>
        <p:spPr>
          <a:xfrm>
            <a:off x="2085992" y="1965551"/>
            <a:ext cx="21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50239" y="1773883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524832" y="2025370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77418" y="1662060"/>
            <a:ext cx="39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111360" y="2017554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848806" y="3227623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83671" y="6148349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292164" y="3565915"/>
            <a:ext cx="2052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975883" y="3744826"/>
            <a:ext cx="2052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10225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860" cy="531222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23821"/>
          <a:stretch/>
        </p:blipFill>
        <p:spPr>
          <a:xfrm>
            <a:off x="3505982" y="0"/>
            <a:ext cx="3387860" cy="438191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t="-1" b="66783"/>
          <a:stretch/>
        </p:blipFill>
        <p:spPr>
          <a:xfrm>
            <a:off x="3507987" y="4381911"/>
            <a:ext cx="3385855" cy="1929989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625233" y="1126975"/>
                <a:ext cx="1112387" cy="485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ja-JP" altLang="en-US" sz="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33" y="1126975"/>
                <a:ext cx="1112387" cy="485582"/>
              </a:xfrm>
              <a:prstGeom prst="rect">
                <a:avLst/>
              </a:prstGeom>
              <a:blipFill rotWithShape="0">
                <a:blip r:embed="rId5"/>
                <a:stretch>
                  <a:fillRect t="-1250"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6218"/>
          <a:stretch/>
        </p:blipFill>
        <p:spPr>
          <a:xfrm>
            <a:off x="48" y="5312229"/>
            <a:ext cx="3387812" cy="136797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33218" b="-1"/>
          <a:stretch/>
        </p:blipFill>
        <p:spPr>
          <a:xfrm>
            <a:off x="7011964" y="13534"/>
            <a:ext cx="3385855" cy="388020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60170"/>
          <a:stretch/>
        </p:blipFill>
        <p:spPr>
          <a:xfrm>
            <a:off x="7012258" y="4028732"/>
            <a:ext cx="3385561" cy="233362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5233" y="3276625"/>
            <a:ext cx="876228" cy="292076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938838" y="3271838"/>
            <a:ext cx="500062" cy="2857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079032" y="3782511"/>
            <a:ext cx="207468" cy="24622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ja-JP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>
            <a:stCxn id="14" idx="0"/>
            <a:endCxn id="13" idx="2"/>
          </p:cNvCxnSpPr>
          <p:nvPr/>
        </p:nvCxnSpPr>
        <p:spPr>
          <a:xfrm flipV="1">
            <a:off x="6182766" y="3557588"/>
            <a:ext cx="6103" cy="224923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33455" y="2268765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323215" y="2268765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38455" y="129224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34055" y="675026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752915" y="1961256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29559" y="1439261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514850" y="1961256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22425" y="2631532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467104" y="2794730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65349" y="2290112"/>
            <a:ext cx="1108989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ja-JP" sz="800" dirty="0" smtClean="0"/>
              <a:t>: </a:t>
            </a:r>
            <a:r>
              <a:rPr lang="ja-JP" altLang="en-US" sz="800" dirty="0" smtClean="0"/>
              <a:t>活性化関数の変数</a:t>
            </a:r>
            <a:endParaRPr kumimoji="1" lang="ja-JP" altLang="en-US" sz="800" dirty="0"/>
          </a:p>
        </p:txBody>
      </p:sp>
      <p:cxnSp>
        <p:nvCxnSpPr>
          <p:cNvPr id="26" name="直線矢印コネクタ 25"/>
          <p:cNvCxnSpPr>
            <a:endCxn id="24" idx="3"/>
          </p:cNvCxnSpPr>
          <p:nvPr/>
        </p:nvCxnSpPr>
        <p:spPr>
          <a:xfrm flipH="1">
            <a:off x="5794425" y="2516554"/>
            <a:ext cx="284607" cy="168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329715" y="301862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12127" y="335303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3578008" y="1331676"/>
                <a:ext cx="1112387" cy="262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800" b="0" dirty="0" smtClean="0"/>
              </a:p>
              <a:p>
                <a:r>
                  <a:rPr lang="ja-JP" altLang="en-US" sz="800" dirty="0" smtClean="0"/>
                  <a:t>→ </a:t>
                </a:r>
                <a14:m>
                  <m:oMath xmlns:m="http://schemas.openxmlformats.org/officeDocument/2006/math">
                    <m:r>
                      <a:rPr lang="en-US" altLang="ja-JP" sz="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800" dirty="0" smtClean="0"/>
                  <a:t> も </a:t>
                </a:r>
                <a14:m>
                  <m:oMath xmlns:m="http://schemas.openxmlformats.org/officeDocument/2006/math"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800" dirty="0" smtClean="0"/>
                  <a:t>も、 </a:t>
                </a:r>
                <a14:m>
                  <m:oMath xmlns:m="http://schemas.openxmlformats.org/officeDocument/2006/math"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800" dirty="0" smtClean="0"/>
                  <a:t> の関数</a:t>
                </a:r>
                <a:endParaRPr kumimoji="1" lang="ja-JP" altLang="en-US" sz="800" dirty="0"/>
              </a:p>
            </p:txBody>
          </p:sp>
        </mc:Choice>
        <mc:Fallback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008" y="1331676"/>
                <a:ext cx="1112387" cy="262059"/>
              </a:xfrm>
              <a:prstGeom prst="rect">
                <a:avLst/>
              </a:prstGeom>
              <a:blipFill rotWithShape="0">
                <a:blip r:embed="rId8"/>
                <a:stretch>
                  <a:fillRect l="-6044" b="-25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正方形/長方形 31"/>
          <p:cNvSpPr/>
          <p:nvPr/>
        </p:nvSpPr>
        <p:spPr>
          <a:xfrm>
            <a:off x="5376067" y="395020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68747" y="528828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197382" y="4318469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979129" y="4475489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270116" y="143578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448067" y="129224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075334" y="4680508"/>
            <a:ext cx="19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14850" y="4680508"/>
            <a:ext cx="19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296163" y="5270282"/>
            <a:ext cx="19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35679" y="5270282"/>
            <a:ext cx="19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569141" y="5892825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862230" y="5892825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962547" y="589282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8845977" y="516530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173902" y="516530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9309055" y="516530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763813" y="54988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4940151" y="1961256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702086" y="1961256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035948" y="2723253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223184" y="2723253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090284" y="3950208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277520" y="3950208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897193" y="5288282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084429" y="5288282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284980" y="5892825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72216" y="5892825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8979129" y="54988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8666661" y="201525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8881977" y="201525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8531370" y="439610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8746686" y="439610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8478391" y="516530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8693707" y="516530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8454625" y="56423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8669941" y="56423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8836977" y="564236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164902" y="564236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9300055" y="56423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88376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860" cy="531222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23821"/>
          <a:stretch/>
        </p:blipFill>
        <p:spPr>
          <a:xfrm>
            <a:off x="3505982" y="0"/>
            <a:ext cx="3387860" cy="438191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t="-1" b="66783"/>
          <a:stretch/>
        </p:blipFill>
        <p:spPr>
          <a:xfrm>
            <a:off x="3507987" y="4381911"/>
            <a:ext cx="3385855" cy="1929989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625233" y="1126975"/>
                <a:ext cx="1112387" cy="485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ja-JP" altLang="en-US" sz="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33" y="1126975"/>
                <a:ext cx="1112387" cy="485582"/>
              </a:xfrm>
              <a:prstGeom prst="rect">
                <a:avLst/>
              </a:prstGeom>
              <a:blipFill rotWithShape="0">
                <a:blip r:embed="rId5"/>
                <a:stretch>
                  <a:fillRect t="-1250"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6218"/>
          <a:stretch/>
        </p:blipFill>
        <p:spPr>
          <a:xfrm>
            <a:off x="48" y="5312229"/>
            <a:ext cx="3387812" cy="136797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33218" b="-1"/>
          <a:stretch/>
        </p:blipFill>
        <p:spPr>
          <a:xfrm>
            <a:off x="7011964" y="13534"/>
            <a:ext cx="3385855" cy="388020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60170"/>
          <a:stretch/>
        </p:blipFill>
        <p:spPr>
          <a:xfrm>
            <a:off x="7012258" y="4028732"/>
            <a:ext cx="3385561" cy="233362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5233" y="3276625"/>
            <a:ext cx="876228" cy="292076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938838" y="3271838"/>
            <a:ext cx="500062" cy="2857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079032" y="3782511"/>
            <a:ext cx="207468" cy="24622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ja-JP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>
            <a:stCxn id="14" idx="0"/>
            <a:endCxn id="13" idx="2"/>
          </p:cNvCxnSpPr>
          <p:nvPr/>
        </p:nvCxnSpPr>
        <p:spPr>
          <a:xfrm flipV="1">
            <a:off x="6182766" y="3557588"/>
            <a:ext cx="6103" cy="224923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33455" y="2268765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323215" y="2268765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38455" y="129698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34055" y="675026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29559" y="1439261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22425" y="263153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467104" y="279473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65349" y="2290112"/>
            <a:ext cx="1108989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ja-JP" sz="800" dirty="0" smtClean="0"/>
              <a:t>: </a:t>
            </a:r>
            <a:r>
              <a:rPr lang="ja-JP" altLang="en-US" sz="800" dirty="0" smtClean="0"/>
              <a:t>活性化関数の変数</a:t>
            </a:r>
            <a:endParaRPr kumimoji="1" lang="ja-JP" altLang="en-US" sz="800" dirty="0"/>
          </a:p>
        </p:txBody>
      </p:sp>
      <p:cxnSp>
        <p:nvCxnSpPr>
          <p:cNvPr id="26" name="直線矢印コネクタ 25"/>
          <p:cNvCxnSpPr>
            <a:endCxn id="24" idx="3"/>
          </p:cNvCxnSpPr>
          <p:nvPr/>
        </p:nvCxnSpPr>
        <p:spPr>
          <a:xfrm flipH="1">
            <a:off x="5794425" y="2516554"/>
            <a:ext cx="284607" cy="168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329715" y="301862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12127" y="335303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3578008" y="1331676"/>
                <a:ext cx="1112387" cy="262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800" b="0" dirty="0" smtClean="0"/>
              </a:p>
              <a:p>
                <a:r>
                  <a:rPr lang="ja-JP" altLang="en-US" sz="800" dirty="0" smtClean="0"/>
                  <a:t>→ </a:t>
                </a:r>
                <a14:m>
                  <m:oMath xmlns:m="http://schemas.openxmlformats.org/officeDocument/2006/math">
                    <m:r>
                      <a:rPr lang="en-US" altLang="ja-JP" sz="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800" dirty="0" smtClean="0"/>
                  <a:t> も </a:t>
                </a:r>
                <a14:m>
                  <m:oMath xmlns:m="http://schemas.openxmlformats.org/officeDocument/2006/math"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800" dirty="0" smtClean="0"/>
                  <a:t>も、 </a:t>
                </a:r>
                <a14:m>
                  <m:oMath xmlns:m="http://schemas.openxmlformats.org/officeDocument/2006/math"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800" dirty="0" smtClean="0"/>
                  <a:t> の関数</a:t>
                </a:r>
                <a:endParaRPr kumimoji="1" lang="ja-JP" altLang="en-US" sz="800" dirty="0"/>
              </a:p>
            </p:txBody>
          </p:sp>
        </mc:Choice>
        <mc:Fallback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008" y="1331676"/>
                <a:ext cx="1112387" cy="262059"/>
              </a:xfrm>
              <a:prstGeom prst="rect">
                <a:avLst/>
              </a:prstGeom>
              <a:blipFill rotWithShape="0">
                <a:blip r:embed="rId8"/>
                <a:stretch>
                  <a:fillRect l="-6044" b="-25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正方形/長方形 31"/>
          <p:cNvSpPr/>
          <p:nvPr/>
        </p:nvSpPr>
        <p:spPr>
          <a:xfrm>
            <a:off x="5376067" y="395256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197382" y="431846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979129" y="447548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845977" y="516530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173902" y="516530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309055" y="516530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168747" y="529043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075334" y="4680508"/>
            <a:ext cx="19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514850" y="4680508"/>
            <a:ext cx="19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296163" y="5270282"/>
            <a:ext cx="19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735679" y="5270282"/>
            <a:ext cx="19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569141" y="5892481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862230" y="5892481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962547" y="589248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270116" y="143578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448067" y="129224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752915" y="1961256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514850" y="1961256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8763813" y="54988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4940151" y="1961256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702086" y="1961256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035948" y="2723253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223184" y="2723253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090284" y="3950208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277520" y="3950208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897193" y="5288282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084429" y="5288282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284980" y="5892825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472216" y="5892825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979129" y="54988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8666661" y="201525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8881977" y="201525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8531370" y="439610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8746686" y="439610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8478391" y="516530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8693707" y="516530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8454625" y="56423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8669941" y="56423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3666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39992"/>
          <a:stretch/>
        </p:blipFill>
        <p:spPr>
          <a:xfrm>
            <a:off x="0" y="0"/>
            <a:ext cx="3385561" cy="35158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46539"/>
          <a:stretch/>
        </p:blipFill>
        <p:spPr>
          <a:xfrm>
            <a:off x="0" y="3515844"/>
            <a:ext cx="3389745" cy="305640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53980"/>
          <a:stretch/>
        </p:blipFill>
        <p:spPr>
          <a:xfrm>
            <a:off x="3605212" y="0"/>
            <a:ext cx="3389745" cy="26310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31390"/>
          <a:stretch/>
        </p:blipFill>
        <p:spPr>
          <a:xfrm>
            <a:off x="3614730" y="2658305"/>
            <a:ext cx="3380227" cy="391394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548246" y="371196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067923" y="1087177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00246" y="1231841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42068" y="429067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53136" y="564168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3" y="4695566"/>
            <a:ext cx="33981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850433" y="5274275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82756" y="5418939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5670060" y="958399"/>
                <a:ext cx="1099532" cy="255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060" y="958399"/>
                <a:ext cx="1099532" cy="255839"/>
              </a:xfrm>
              <a:prstGeom prst="rect">
                <a:avLst/>
              </a:prstGeom>
              <a:blipFill rotWithShape="0">
                <a:blip r:embed="rId6"/>
                <a:stretch>
                  <a:fillRect l="-8333" t="-180952" r="-10000" b="-25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/>
          <p:cNvSpPr/>
          <p:nvPr/>
        </p:nvSpPr>
        <p:spPr>
          <a:xfrm>
            <a:off x="4848920" y="481329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81899" y="558651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843312" y="616116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7"/>
          <a:srcRect b="20881"/>
          <a:stretch/>
        </p:blipFill>
        <p:spPr>
          <a:xfrm>
            <a:off x="7095557" y="1315527"/>
            <a:ext cx="3384818" cy="450252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/>
          <a:srcRect t="68457" b="8774"/>
          <a:stretch/>
        </p:blipFill>
        <p:spPr>
          <a:xfrm>
            <a:off x="7100148" y="16668"/>
            <a:ext cx="3380227" cy="1298859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5382108" y="1199712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06131" y="61993"/>
            <a:ext cx="108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338454" y="214472"/>
            <a:ext cx="108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218725" y="5564278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103150" y="1290204"/>
            <a:ext cx="144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907497" y="54178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354084" y="1747314"/>
            <a:ext cx="108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5567056" y="2984389"/>
                <a:ext cx="1115690" cy="241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056" y="2984389"/>
                <a:ext cx="1115690" cy="241926"/>
              </a:xfrm>
              <a:prstGeom prst="rect">
                <a:avLst/>
              </a:prstGeom>
              <a:blipFill rotWithShape="0">
                <a:blip r:embed="rId8"/>
                <a:stretch>
                  <a:fillRect l="-7104" t="-197436" r="-9290" b="-2794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矢印コネクタ 36"/>
          <p:cNvCxnSpPr/>
          <p:nvPr/>
        </p:nvCxnSpPr>
        <p:spPr>
          <a:xfrm flipH="1">
            <a:off x="5046203" y="1998722"/>
            <a:ext cx="261763" cy="344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リーフォーム 37"/>
          <p:cNvSpPr/>
          <p:nvPr/>
        </p:nvSpPr>
        <p:spPr>
          <a:xfrm>
            <a:off x="5163611" y="1882746"/>
            <a:ext cx="844423" cy="1235358"/>
          </a:xfrm>
          <a:custGeom>
            <a:avLst/>
            <a:gdLst>
              <a:gd name="connsiteX0" fmla="*/ 617851 w 821701"/>
              <a:gd name="connsiteY0" fmla="*/ 0 h 1149011"/>
              <a:gd name="connsiteX1" fmla="*/ 815971 w 821701"/>
              <a:gd name="connsiteY1" fmla="*/ 457200 h 1149011"/>
              <a:gd name="connsiteX2" fmla="*/ 701671 w 821701"/>
              <a:gd name="connsiteY2" fmla="*/ 769620 h 1149011"/>
              <a:gd name="connsiteX3" fmla="*/ 61591 w 821701"/>
              <a:gd name="connsiteY3" fmla="*/ 1104900 h 1149011"/>
              <a:gd name="connsiteX4" fmla="*/ 61591 w 821701"/>
              <a:gd name="connsiteY4" fmla="*/ 1135380 h 114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701" h="1149011">
                <a:moveTo>
                  <a:pt x="617851" y="0"/>
                </a:moveTo>
                <a:cubicBezTo>
                  <a:pt x="709926" y="164465"/>
                  <a:pt x="802001" y="328930"/>
                  <a:pt x="815971" y="457200"/>
                </a:cubicBezTo>
                <a:cubicBezTo>
                  <a:pt x="829941" y="585470"/>
                  <a:pt x="827401" y="661670"/>
                  <a:pt x="701671" y="769620"/>
                </a:cubicBezTo>
                <a:cubicBezTo>
                  <a:pt x="575941" y="877570"/>
                  <a:pt x="168271" y="1043940"/>
                  <a:pt x="61591" y="1104900"/>
                </a:cubicBezTo>
                <a:cubicBezTo>
                  <a:pt x="-45089" y="1165860"/>
                  <a:pt x="8251" y="1150620"/>
                  <a:pt x="61591" y="113538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/>
          <p:cNvCxnSpPr/>
          <p:nvPr/>
        </p:nvCxnSpPr>
        <p:spPr>
          <a:xfrm flipH="1">
            <a:off x="5095312" y="343902"/>
            <a:ext cx="226364" cy="77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フリーフォーム 41"/>
          <p:cNvSpPr/>
          <p:nvPr/>
        </p:nvSpPr>
        <p:spPr>
          <a:xfrm>
            <a:off x="5024891" y="274320"/>
            <a:ext cx="2009354" cy="1440180"/>
          </a:xfrm>
          <a:custGeom>
            <a:avLst/>
            <a:gdLst>
              <a:gd name="connsiteX0" fmla="*/ 758689 w 2009354"/>
              <a:gd name="connsiteY0" fmla="*/ 0 h 1440180"/>
              <a:gd name="connsiteX1" fmla="*/ 1276849 w 2009354"/>
              <a:gd name="connsiteY1" fmla="*/ 76200 h 1440180"/>
              <a:gd name="connsiteX2" fmla="*/ 1848349 w 2009354"/>
              <a:gd name="connsiteY2" fmla="*/ 167640 h 1440180"/>
              <a:gd name="connsiteX3" fmla="*/ 1962649 w 2009354"/>
              <a:gd name="connsiteY3" fmla="*/ 327660 h 1440180"/>
              <a:gd name="connsiteX4" fmla="*/ 2008369 w 2009354"/>
              <a:gd name="connsiteY4" fmla="*/ 815340 h 1440180"/>
              <a:gd name="connsiteX5" fmla="*/ 1924549 w 2009354"/>
              <a:gd name="connsiteY5" fmla="*/ 1249680 h 1440180"/>
              <a:gd name="connsiteX6" fmla="*/ 1574029 w 2009354"/>
              <a:gd name="connsiteY6" fmla="*/ 1310640 h 1440180"/>
              <a:gd name="connsiteX7" fmla="*/ 1063489 w 2009354"/>
              <a:gd name="connsiteY7" fmla="*/ 1348740 h 1440180"/>
              <a:gd name="connsiteX8" fmla="*/ 149089 w 2009354"/>
              <a:gd name="connsiteY8" fmla="*/ 1386840 h 1440180"/>
              <a:gd name="connsiteX9" fmla="*/ 11929 w 2009354"/>
              <a:gd name="connsiteY9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354" h="1440180">
                <a:moveTo>
                  <a:pt x="758689" y="0"/>
                </a:moveTo>
                <a:lnTo>
                  <a:pt x="1276849" y="76200"/>
                </a:lnTo>
                <a:cubicBezTo>
                  <a:pt x="1458459" y="104140"/>
                  <a:pt x="1734049" y="125730"/>
                  <a:pt x="1848349" y="167640"/>
                </a:cubicBezTo>
                <a:cubicBezTo>
                  <a:pt x="1962649" y="209550"/>
                  <a:pt x="1935979" y="219710"/>
                  <a:pt x="1962649" y="327660"/>
                </a:cubicBezTo>
                <a:cubicBezTo>
                  <a:pt x="1989319" y="435610"/>
                  <a:pt x="2014719" y="661670"/>
                  <a:pt x="2008369" y="815340"/>
                </a:cubicBezTo>
                <a:cubicBezTo>
                  <a:pt x="2002019" y="969010"/>
                  <a:pt x="1996939" y="1167130"/>
                  <a:pt x="1924549" y="1249680"/>
                </a:cubicBezTo>
                <a:cubicBezTo>
                  <a:pt x="1852159" y="1332230"/>
                  <a:pt x="1717539" y="1294130"/>
                  <a:pt x="1574029" y="1310640"/>
                </a:cubicBezTo>
                <a:cubicBezTo>
                  <a:pt x="1430519" y="1327150"/>
                  <a:pt x="1300979" y="1336040"/>
                  <a:pt x="1063489" y="1348740"/>
                </a:cubicBezTo>
                <a:cubicBezTo>
                  <a:pt x="825999" y="1361440"/>
                  <a:pt x="324349" y="1371600"/>
                  <a:pt x="149089" y="1386840"/>
                </a:cubicBezTo>
                <a:cubicBezTo>
                  <a:pt x="-26171" y="1402080"/>
                  <a:pt x="-7121" y="1421130"/>
                  <a:pt x="11929" y="144018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2409153" y="182880"/>
            <a:ext cx="2373864" cy="5489398"/>
          </a:xfrm>
          <a:custGeom>
            <a:avLst/>
            <a:gdLst>
              <a:gd name="connsiteX0" fmla="*/ 0 w 2286000"/>
              <a:gd name="connsiteY0" fmla="*/ 5440680 h 5440680"/>
              <a:gd name="connsiteX1" fmla="*/ 198120 w 2286000"/>
              <a:gd name="connsiteY1" fmla="*/ 5234940 h 5440680"/>
              <a:gd name="connsiteX2" fmla="*/ 708660 w 2286000"/>
              <a:gd name="connsiteY2" fmla="*/ 5082540 h 5440680"/>
              <a:gd name="connsiteX3" fmla="*/ 937260 w 2286000"/>
              <a:gd name="connsiteY3" fmla="*/ 5021580 h 5440680"/>
              <a:gd name="connsiteX4" fmla="*/ 1036320 w 2286000"/>
              <a:gd name="connsiteY4" fmla="*/ 4853940 h 5440680"/>
              <a:gd name="connsiteX5" fmla="*/ 1112520 w 2286000"/>
              <a:gd name="connsiteY5" fmla="*/ 4213860 h 5440680"/>
              <a:gd name="connsiteX6" fmla="*/ 1104900 w 2286000"/>
              <a:gd name="connsiteY6" fmla="*/ 3063240 h 5440680"/>
              <a:gd name="connsiteX7" fmla="*/ 1097280 w 2286000"/>
              <a:gd name="connsiteY7" fmla="*/ 1562100 h 5440680"/>
              <a:gd name="connsiteX8" fmla="*/ 1089660 w 2286000"/>
              <a:gd name="connsiteY8" fmla="*/ 716280 h 5440680"/>
              <a:gd name="connsiteX9" fmla="*/ 1074420 w 2286000"/>
              <a:gd name="connsiteY9" fmla="*/ 266700 h 5440680"/>
              <a:gd name="connsiteX10" fmla="*/ 1310640 w 2286000"/>
              <a:gd name="connsiteY10" fmla="*/ 99060 h 5440680"/>
              <a:gd name="connsiteX11" fmla="*/ 2286000 w 2286000"/>
              <a:gd name="connsiteY11" fmla="*/ 0 h 544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" h="5440680">
                <a:moveTo>
                  <a:pt x="0" y="5440680"/>
                </a:moveTo>
                <a:cubicBezTo>
                  <a:pt x="40005" y="5367655"/>
                  <a:pt x="80010" y="5294630"/>
                  <a:pt x="198120" y="5234940"/>
                </a:cubicBezTo>
                <a:cubicBezTo>
                  <a:pt x="316230" y="5175250"/>
                  <a:pt x="585470" y="5118100"/>
                  <a:pt x="708660" y="5082540"/>
                </a:cubicBezTo>
                <a:cubicBezTo>
                  <a:pt x="831850" y="5046980"/>
                  <a:pt x="882650" y="5059680"/>
                  <a:pt x="937260" y="5021580"/>
                </a:cubicBezTo>
                <a:cubicBezTo>
                  <a:pt x="991870" y="4983480"/>
                  <a:pt x="1007110" y="4988560"/>
                  <a:pt x="1036320" y="4853940"/>
                </a:cubicBezTo>
                <a:cubicBezTo>
                  <a:pt x="1065530" y="4719320"/>
                  <a:pt x="1101090" y="4512310"/>
                  <a:pt x="1112520" y="4213860"/>
                </a:cubicBezTo>
                <a:cubicBezTo>
                  <a:pt x="1123950" y="3915410"/>
                  <a:pt x="1107440" y="3505200"/>
                  <a:pt x="1104900" y="3063240"/>
                </a:cubicBezTo>
                <a:cubicBezTo>
                  <a:pt x="1102360" y="2621280"/>
                  <a:pt x="1099820" y="1953260"/>
                  <a:pt x="1097280" y="1562100"/>
                </a:cubicBezTo>
                <a:cubicBezTo>
                  <a:pt x="1094740" y="1170940"/>
                  <a:pt x="1093470" y="932180"/>
                  <a:pt x="1089660" y="716280"/>
                </a:cubicBezTo>
                <a:cubicBezTo>
                  <a:pt x="1085850" y="500380"/>
                  <a:pt x="1037590" y="369570"/>
                  <a:pt x="1074420" y="266700"/>
                </a:cubicBezTo>
                <a:cubicBezTo>
                  <a:pt x="1111250" y="163830"/>
                  <a:pt x="1108710" y="143510"/>
                  <a:pt x="1310640" y="99060"/>
                </a:cubicBezTo>
                <a:cubicBezTo>
                  <a:pt x="1512570" y="54610"/>
                  <a:pt x="1899285" y="27305"/>
                  <a:pt x="228600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121152" y="5545054"/>
            <a:ext cx="288000" cy="28424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516131" y="4771548"/>
            <a:ext cx="790366" cy="1966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3429000" y="4968240"/>
            <a:ext cx="2103120" cy="251460"/>
          </a:xfrm>
          <a:custGeom>
            <a:avLst/>
            <a:gdLst>
              <a:gd name="connsiteX0" fmla="*/ 0 w 2103120"/>
              <a:gd name="connsiteY0" fmla="*/ 236220 h 236220"/>
              <a:gd name="connsiteX1" fmla="*/ 167640 w 2103120"/>
              <a:gd name="connsiteY1" fmla="*/ 83820 h 236220"/>
              <a:gd name="connsiteX2" fmla="*/ 411480 w 2103120"/>
              <a:gd name="connsiteY2" fmla="*/ 76200 h 236220"/>
              <a:gd name="connsiteX3" fmla="*/ 1005840 w 2103120"/>
              <a:gd name="connsiteY3" fmla="*/ 106680 h 236220"/>
              <a:gd name="connsiteX4" fmla="*/ 1645920 w 2103120"/>
              <a:gd name="connsiteY4" fmla="*/ 106680 h 236220"/>
              <a:gd name="connsiteX5" fmla="*/ 2103120 w 2103120"/>
              <a:gd name="connsiteY5" fmla="*/ 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236220">
                <a:moveTo>
                  <a:pt x="0" y="236220"/>
                </a:moveTo>
                <a:cubicBezTo>
                  <a:pt x="49530" y="173355"/>
                  <a:pt x="99060" y="110490"/>
                  <a:pt x="167640" y="83820"/>
                </a:cubicBezTo>
                <a:cubicBezTo>
                  <a:pt x="236220" y="57150"/>
                  <a:pt x="271780" y="72390"/>
                  <a:pt x="411480" y="76200"/>
                </a:cubicBezTo>
                <a:cubicBezTo>
                  <a:pt x="551180" y="80010"/>
                  <a:pt x="800100" y="101600"/>
                  <a:pt x="1005840" y="106680"/>
                </a:cubicBezTo>
                <a:cubicBezTo>
                  <a:pt x="1211580" y="111760"/>
                  <a:pt x="1463040" y="124460"/>
                  <a:pt x="1645920" y="106680"/>
                </a:cubicBezTo>
                <a:cubicBezTo>
                  <a:pt x="1828800" y="88900"/>
                  <a:pt x="1965960" y="44450"/>
                  <a:pt x="210312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 rot="21213194">
            <a:off x="3548576" y="4101713"/>
            <a:ext cx="1143739" cy="236220"/>
          </a:xfrm>
          <a:custGeom>
            <a:avLst/>
            <a:gdLst>
              <a:gd name="connsiteX0" fmla="*/ 0 w 2103120"/>
              <a:gd name="connsiteY0" fmla="*/ 236220 h 236220"/>
              <a:gd name="connsiteX1" fmla="*/ 167640 w 2103120"/>
              <a:gd name="connsiteY1" fmla="*/ 83820 h 236220"/>
              <a:gd name="connsiteX2" fmla="*/ 411480 w 2103120"/>
              <a:gd name="connsiteY2" fmla="*/ 76200 h 236220"/>
              <a:gd name="connsiteX3" fmla="*/ 1005840 w 2103120"/>
              <a:gd name="connsiteY3" fmla="*/ 106680 h 236220"/>
              <a:gd name="connsiteX4" fmla="*/ 1645920 w 2103120"/>
              <a:gd name="connsiteY4" fmla="*/ 106680 h 236220"/>
              <a:gd name="connsiteX5" fmla="*/ 2103120 w 2103120"/>
              <a:gd name="connsiteY5" fmla="*/ 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236220">
                <a:moveTo>
                  <a:pt x="0" y="236220"/>
                </a:moveTo>
                <a:cubicBezTo>
                  <a:pt x="49530" y="173355"/>
                  <a:pt x="99060" y="110490"/>
                  <a:pt x="167640" y="83820"/>
                </a:cubicBezTo>
                <a:cubicBezTo>
                  <a:pt x="236220" y="57150"/>
                  <a:pt x="271780" y="72390"/>
                  <a:pt x="411480" y="76200"/>
                </a:cubicBezTo>
                <a:cubicBezTo>
                  <a:pt x="551180" y="80010"/>
                  <a:pt x="800100" y="101600"/>
                  <a:pt x="1005840" y="106680"/>
                </a:cubicBezTo>
                <a:cubicBezTo>
                  <a:pt x="1211580" y="111760"/>
                  <a:pt x="1463040" y="124460"/>
                  <a:pt x="1645920" y="106680"/>
                </a:cubicBezTo>
                <a:cubicBezTo>
                  <a:pt x="1828800" y="88900"/>
                  <a:pt x="1965960" y="44450"/>
                  <a:pt x="210312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686958" y="3882560"/>
            <a:ext cx="288494" cy="3236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264632" y="2414618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587591" y="2414618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336486" y="3983622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659445" y="3983622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797631" y="3983622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130387" y="3983622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452559" y="3179772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528196" y="149705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727976" y="136992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8705077" y="1489156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928542" y="1366762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235565" y="390116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435345" y="3774027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412446" y="3893261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635911" y="3770867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950303" y="4179715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150083" y="4052582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420135" y="446003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629391" y="4332906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381345" y="209133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8729811" y="220665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280873" y="2314653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7635300" y="502425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192230" y="51395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8667484" y="5143338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240074" y="51403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701114" y="5144128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8392542" y="541893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8630221" y="541972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9454600" y="541972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692279" y="542051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7221321" y="118403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724336" y="371196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718158" y="429067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629226" y="564168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025790" y="481329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358769" y="558651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020182" y="616116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841606" y="371196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122298" y="371196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2221138" y="371196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832546" y="429067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113238" y="429067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2212078" y="429067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734695" y="5641680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2026209" y="5641680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134067" y="481329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425581" y="481329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479117" y="558651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770631" y="558651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127899" y="6161167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419413" y="6161167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859307" y="560085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2353633" y="4350163"/>
            <a:ext cx="2240010" cy="1287736"/>
          </a:xfrm>
          <a:custGeom>
            <a:avLst/>
            <a:gdLst>
              <a:gd name="connsiteX0" fmla="*/ 0 w 2240010"/>
              <a:gd name="connsiteY0" fmla="*/ 8476 h 1247515"/>
              <a:gd name="connsiteX1" fmla="*/ 162320 w 2240010"/>
              <a:gd name="connsiteY1" fmla="*/ 13887 h 1247515"/>
              <a:gd name="connsiteX2" fmla="*/ 519423 w 2240010"/>
              <a:gd name="connsiteY2" fmla="*/ 138332 h 1247515"/>
              <a:gd name="connsiteX3" fmla="*/ 898168 w 2240010"/>
              <a:gd name="connsiteY3" fmla="*/ 219492 h 1247515"/>
              <a:gd name="connsiteX4" fmla="*/ 1130826 w 2240010"/>
              <a:gd name="connsiteY4" fmla="*/ 306062 h 1247515"/>
              <a:gd name="connsiteX5" fmla="*/ 1190343 w 2240010"/>
              <a:gd name="connsiteY5" fmla="*/ 554952 h 1247515"/>
              <a:gd name="connsiteX6" fmla="*/ 1233629 w 2240010"/>
              <a:gd name="connsiteY6" fmla="*/ 776789 h 1247515"/>
              <a:gd name="connsiteX7" fmla="*/ 1249860 w 2240010"/>
              <a:gd name="connsiteY7" fmla="*/ 1052732 h 1247515"/>
              <a:gd name="connsiteX8" fmla="*/ 1331020 w 2240010"/>
              <a:gd name="connsiteY8" fmla="*/ 1177177 h 1247515"/>
              <a:gd name="connsiteX9" fmla="*/ 1482518 w 2240010"/>
              <a:gd name="connsiteY9" fmla="*/ 1236694 h 1247515"/>
              <a:gd name="connsiteX10" fmla="*/ 1915371 w 2240010"/>
              <a:gd name="connsiteY10" fmla="*/ 1236694 h 1247515"/>
              <a:gd name="connsiteX11" fmla="*/ 2240010 w 2240010"/>
              <a:gd name="connsiteY11" fmla="*/ 1247515 h 124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40010" h="1247515">
                <a:moveTo>
                  <a:pt x="0" y="8476"/>
                </a:moveTo>
                <a:cubicBezTo>
                  <a:pt x="37875" y="360"/>
                  <a:pt x="75750" y="-7756"/>
                  <a:pt x="162320" y="13887"/>
                </a:cubicBezTo>
                <a:cubicBezTo>
                  <a:pt x="248891" y="35530"/>
                  <a:pt x="396782" y="104065"/>
                  <a:pt x="519423" y="138332"/>
                </a:cubicBezTo>
                <a:cubicBezTo>
                  <a:pt x="642064" y="172599"/>
                  <a:pt x="796268" y="191537"/>
                  <a:pt x="898168" y="219492"/>
                </a:cubicBezTo>
                <a:cubicBezTo>
                  <a:pt x="1000068" y="247447"/>
                  <a:pt x="1082130" y="250152"/>
                  <a:pt x="1130826" y="306062"/>
                </a:cubicBezTo>
                <a:cubicBezTo>
                  <a:pt x="1179522" y="361972"/>
                  <a:pt x="1173209" y="476498"/>
                  <a:pt x="1190343" y="554952"/>
                </a:cubicBezTo>
                <a:cubicBezTo>
                  <a:pt x="1207477" y="633406"/>
                  <a:pt x="1223710" y="693826"/>
                  <a:pt x="1233629" y="776789"/>
                </a:cubicBezTo>
                <a:cubicBezTo>
                  <a:pt x="1243549" y="859752"/>
                  <a:pt x="1233628" y="986001"/>
                  <a:pt x="1249860" y="1052732"/>
                </a:cubicBezTo>
                <a:cubicBezTo>
                  <a:pt x="1266092" y="1119463"/>
                  <a:pt x="1292244" y="1146517"/>
                  <a:pt x="1331020" y="1177177"/>
                </a:cubicBezTo>
                <a:cubicBezTo>
                  <a:pt x="1369796" y="1207837"/>
                  <a:pt x="1385126" y="1226775"/>
                  <a:pt x="1482518" y="1236694"/>
                </a:cubicBezTo>
                <a:cubicBezTo>
                  <a:pt x="1579910" y="1246613"/>
                  <a:pt x="1789122" y="1234891"/>
                  <a:pt x="1915371" y="1236694"/>
                </a:cubicBezTo>
                <a:cubicBezTo>
                  <a:pt x="2041620" y="1238497"/>
                  <a:pt x="2140815" y="1243006"/>
                  <a:pt x="2240010" y="1247515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>
            <a:stCxn id="48" idx="2"/>
            <a:endCxn id="45" idx="0"/>
          </p:cNvCxnSpPr>
          <p:nvPr/>
        </p:nvCxnSpPr>
        <p:spPr>
          <a:xfrm>
            <a:off x="4831205" y="4206239"/>
            <a:ext cx="1080109" cy="5653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/>
          <p:cNvSpPr/>
          <p:nvPr/>
        </p:nvSpPr>
        <p:spPr>
          <a:xfrm>
            <a:off x="5741457" y="4802469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6064416" y="4802469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6202602" y="4802469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535358" y="4802469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5737155" y="6152167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060114" y="6152167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187478" y="6152167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531056" y="6152167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8" name="直線コネクタ 117"/>
          <p:cNvCxnSpPr/>
          <p:nvPr/>
        </p:nvCxnSpPr>
        <p:spPr>
          <a:xfrm flipV="1">
            <a:off x="3596848" y="5242183"/>
            <a:ext cx="33981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83404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866</Words>
  <Application>Microsoft Office PowerPoint</Application>
  <PresentationFormat>Custom</PresentationFormat>
  <Paragraphs>167</Paragraphs>
  <Slides>51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テーマ</vt:lpstr>
      <vt:lpstr>02_ニューラルネットワーク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03_畳み込みニューラルネットワーク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04_制約ボルツマンマシン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05_オートエンコーダ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06_汎化性能を向上させる方法</vt:lpstr>
      <vt:lpstr>Slide 46</vt:lpstr>
      <vt:lpstr>Slide 47</vt:lpstr>
      <vt:lpstr>Slide 48</vt:lpstr>
      <vt:lpstr>Slide 49</vt:lpstr>
      <vt:lpstr>Slide 50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morita</dc:creator>
  <cp:lastModifiedBy>Masa</cp:lastModifiedBy>
  <cp:revision>1012</cp:revision>
  <dcterms:created xsi:type="dcterms:W3CDTF">2016-03-15T11:21:07Z</dcterms:created>
  <dcterms:modified xsi:type="dcterms:W3CDTF">2016-08-17T13:24:05Z</dcterms:modified>
</cp:coreProperties>
</file>